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210"/>
  </p:notesMasterIdLst>
  <p:sldIdLst>
    <p:sldId id="682" r:id="rId3"/>
    <p:sldId id="870" r:id="rId4"/>
    <p:sldId id="683" r:id="rId5"/>
    <p:sldId id="920" r:id="rId6"/>
    <p:sldId id="921" r:id="rId7"/>
    <p:sldId id="922" r:id="rId8"/>
    <p:sldId id="923" r:id="rId9"/>
    <p:sldId id="686" r:id="rId10"/>
    <p:sldId id="687" r:id="rId11"/>
    <p:sldId id="688" r:id="rId12"/>
    <p:sldId id="1220" r:id="rId13"/>
    <p:sldId id="1221" r:id="rId14"/>
    <p:sldId id="691" r:id="rId15"/>
    <p:sldId id="924" r:id="rId16"/>
    <p:sldId id="692" r:id="rId17"/>
    <p:sldId id="693" r:id="rId18"/>
    <p:sldId id="871" r:id="rId19"/>
    <p:sldId id="925" r:id="rId20"/>
    <p:sldId id="695" r:id="rId21"/>
    <p:sldId id="926" r:id="rId22"/>
    <p:sldId id="927" r:id="rId23"/>
    <p:sldId id="696" r:id="rId24"/>
    <p:sldId id="697" r:id="rId25"/>
    <p:sldId id="698" r:id="rId26"/>
    <p:sldId id="928" r:id="rId27"/>
    <p:sldId id="929" r:id="rId28"/>
    <p:sldId id="930" r:id="rId29"/>
    <p:sldId id="676" r:id="rId30"/>
    <p:sldId id="699" r:id="rId31"/>
    <p:sldId id="700" r:id="rId32"/>
    <p:sldId id="701" r:id="rId33"/>
    <p:sldId id="931" r:id="rId34"/>
    <p:sldId id="932" r:id="rId35"/>
    <p:sldId id="933" r:id="rId36"/>
    <p:sldId id="934" r:id="rId37"/>
    <p:sldId id="935" r:id="rId38"/>
    <p:sldId id="714" r:id="rId39"/>
    <p:sldId id="715" r:id="rId40"/>
    <p:sldId id="716" r:id="rId41"/>
    <p:sldId id="1222" r:id="rId42"/>
    <p:sldId id="1223" r:id="rId43"/>
    <p:sldId id="719" r:id="rId44"/>
    <p:sldId id="936" r:id="rId45"/>
    <p:sldId id="720" r:id="rId46"/>
    <p:sldId id="721" r:id="rId47"/>
    <p:sldId id="872" r:id="rId48"/>
    <p:sldId id="937" r:id="rId49"/>
    <p:sldId id="722" r:id="rId50"/>
    <p:sldId id="938" r:id="rId51"/>
    <p:sldId id="939" r:id="rId52"/>
    <p:sldId id="940" r:id="rId53"/>
    <p:sldId id="724" r:id="rId54"/>
    <p:sldId id="725" r:id="rId55"/>
    <p:sldId id="726" r:id="rId56"/>
    <p:sldId id="941" r:id="rId57"/>
    <p:sldId id="942" r:id="rId58"/>
    <p:sldId id="713" r:id="rId59"/>
    <p:sldId id="727" r:id="rId60"/>
    <p:sldId id="728" r:id="rId61"/>
    <p:sldId id="729" r:id="rId62"/>
    <p:sldId id="943" r:id="rId63"/>
    <p:sldId id="944" r:id="rId64"/>
    <p:sldId id="945" r:id="rId65"/>
    <p:sldId id="946" r:id="rId66"/>
    <p:sldId id="733" r:id="rId67"/>
    <p:sldId id="734" r:id="rId68"/>
    <p:sldId id="735" r:id="rId69"/>
    <p:sldId id="1224" r:id="rId70"/>
    <p:sldId id="1225" r:id="rId71"/>
    <p:sldId id="738" r:id="rId72"/>
    <p:sldId id="947" r:id="rId73"/>
    <p:sldId id="747" r:id="rId74"/>
    <p:sldId id="748" r:id="rId75"/>
    <p:sldId id="873" r:id="rId76"/>
    <p:sldId id="948" r:id="rId77"/>
    <p:sldId id="749" r:id="rId78"/>
    <p:sldId id="949" r:id="rId79"/>
    <p:sldId id="950" r:id="rId80"/>
    <p:sldId id="753" r:id="rId81"/>
    <p:sldId id="754" r:id="rId82"/>
    <p:sldId id="755" r:id="rId83"/>
    <p:sldId id="951" r:id="rId84"/>
    <p:sldId id="952" r:id="rId85"/>
    <p:sldId id="953" r:id="rId86"/>
    <p:sldId id="954" r:id="rId87"/>
    <p:sldId id="746" r:id="rId88"/>
    <p:sldId id="751" r:id="rId89"/>
    <p:sldId id="752" r:id="rId90"/>
    <p:sldId id="756" r:id="rId91"/>
    <p:sldId id="955" r:id="rId92"/>
    <p:sldId id="956" r:id="rId93"/>
    <p:sldId id="957" r:id="rId94"/>
    <p:sldId id="958" r:id="rId95"/>
    <p:sldId id="767" r:id="rId96"/>
    <p:sldId id="768" r:id="rId97"/>
    <p:sldId id="769" r:id="rId98"/>
    <p:sldId id="1226" r:id="rId99"/>
    <p:sldId id="1227" r:id="rId100"/>
    <p:sldId id="772" r:id="rId101"/>
    <p:sldId id="959" r:id="rId102"/>
    <p:sldId id="773" r:id="rId103"/>
    <p:sldId id="774" r:id="rId104"/>
    <p:sldId id="874" r:id="rId105"/>
    <p:sldId id="960" r:id="rId106"/>
    <p:sldId id="775" r:id="rId107"/>
    <p:sldId id="961" r:id="rId108"/>
    <p:sldId id="962" r:id="rId109"/>
    <p:sldId id="963" r:id="rId110"/>
    <p:sldId id="777" r:id="rId111"/>
    <p:sldId id="778" r:id="rId112"/>
    <p:sldId id="779" r:id="rId113"/>
    <p:sldId id="964" r:id="rId114"/>
    <p:sldId id="965" r:id="rId115"/>
    <p:sldId id="766" r:id="rId116"/>
    <p:sldId id="780" r:id="rId117"/>
    <p:sldId id="781" r:id="rId118"/>
    <p:sldId id="782" r:id="rId119"/>
    <p:sldId id="966" r:id="rId120"/>
    <p:sldId id="967" r:id="rId121"/>
    <p:sldId id="968" r:id="rId122"/>
    <p:sldId id="783" r:id="rId123"/>
    <p:sldId id="784" r:id="rId124"/>
    <p:sldId id="785" r:id="rId125"/>
    <p:sldId id="1228" r:id="rId126"/>
    <p:sldId id="1229" r:id="rId127"/>
    <p:sldId id="788" r:id="rId128"/>
    <p:sldId id="969" r:id="rId129"/>
    <p:sldId id="797" r:id="rId130"/>
    <p:sldId id="798" r:id="rId131"/>
    <p:sldId id="875" r:id="rId132"/>
    <p:sldId id="970" r:id="rId133"/>
    <p:sldId id="799" r:id="rId134"/>
    <p:sldId id="971" r:id="rId135"/>
    <p:sldId id="972" r:id="rId136"/>
    <p:sldId id="801" r:id="rId137"/>
    <p:sldId id="802" r:id="rId138"/>
    <p:sldId id="803" r:id="rId139"/>
    <p:sldId id="973" r:id="rId140"/>
    <p:sldId id="974" r:id="rId141"/>
    <p:sldId id="796" r:id="rId142"/>
    <p:sldId id="804" r:id="rId143"/>
    <p:sldId id="805" r:id="rId144"/>
    <p:sldId id="975" r:id="rId145"/>
    <p:sldId id="976" r:id="rId146"/>
    <p:sldId id="977" r:id="rId147"/>
    <p:sldId id="978" r:id="rId148"/>
    <p:sldId id="979" r:id="rId149"/>
    <p:sldId id="980" r:id="rId150"/>
    <p:sldId id="981" r:id="rId151"/>
    <p:sldId id="982" r:id="rId152"/>
    <p:sldId id="983" r:id="rId153"/>
    <p:sldId id="984" r:id="rId154"/>
    <p:sldId id="985" r:id="rId155"/>
    <p:sldId id="986" r:id="rId156"/>
    <p:sldId id="987" r:id="rId157"/>
    <p:sldId id="988" r:id="rId158"/>
    <p:sldId id="989" r:id="rId159"/>
    <p:sldId id="990" r:id="rId160"/>
    <p:sldId id="991" r:id="rId161"/>
    <p:sldId id="992" r:id="rId162"/>
    <p:sldId id="993" r:id="rId163"/>
    <p:sldId id="994" r:id="rId164"/>
    <p:sldId id="995" r:id="rId165"/>
    <p:sldId id="996" r:id="rId166"/>
    <p:sldId id="997" r:id="rId167"/>
    <p:sldId id="998" r:id="rId168"/>
    <p:sldId id="999" r:id="rId169"/>
    <p:sldId id="1039" r:id="rId170"/>
    <p:sldId id="1001" r:id="rId171"/>
    <p:sldId id="1002" r:id="rId172"/>
    <p:sldId id="1003" r:id="rId173"/>
    <p:sldId id="1004" r:id="rId174"/>
    <p:sldId id="1005" r:id="rId175"/>
    <p:sldId id="1006" r:id="rId176"/>
    <p:sldId id="1007" r:id="rId177"/>
    <p:sldId id="1008" r:id="rId178"/>
    <p:sldId id="1009" r:id="rId179"/>
    <p:sldId id="1010" r:id="rId180"/>
    <p:sldId id="1011" r:id="rId181"/>
    <p:sldId id="1012" r:id="rId182"/>
    <p:sldId id="1013" r:id="rId183"/>
    <p:sldId id="1014" r:id="rId184"/>
    <p:sldId id="1015" r:id="rId185"/>
    <p:sldId id="1016" r:id="rId186"/>
    <p:sldId id="1017" r:id="rId187"/>
    <p:sldId id="1018" r:id="rId188"/>
    <p:sldId id="1019" r:id="rId189"/>
    <p:sldId id="1020" r:id="rId190"/>
    <p:sldId id="1021" r:id="rId191"/>
    <p:sldId id="1022" r:id="rId192"/>
    <p:sldId id="1023" r:id="rId193"/>
    <p:sldId id="1024" r:id="rId194"/>
    <p:sldId id="1025" r:id="rId195"/>
    <p:sldId id="1026" r:id="rId196"/>
    <p:sldId id="1027" r:id="rId197"/>
    <p:sldId id="1259" r:id="rId198"/>
    <p:sldId id="1260" r:id="rId199"/>
    <p:sldId id="861" r:id="rId200"/>
    <p:sldId id="862" r:id="rId201"/>
    <p:sldId id="1032" r:id="rId202"/>
    <p:sldId id="1033" r:id="rId203"/>
    <p:sldId id="1034" r:id="rId204"/>
    <p:sldId id="1035" r:id="rId205"/>
    <p:sldId id="1036" r:id="rId206"/>
    <p:sldId id="1037" r:id="rId207"/>
    <p:sldId id="1038" r:id="rId208"/>
    <p:sldId id="1113" r:id="rId209"/>
  </p:sldIdLst>
  <p:sldSz cx="12192000" cy="6858000"/>
  <p:notesSz cx="6858000" cy="9144000"/>
  <p:embeddedFontLst>
    <p:embeddedFont>
      <p:font typeface="Athanasius" pitchFamily="2" charset="0"/>
      <p:regular r:id="rId211"/>
    </p:embeddedFont>
    <p:embeddedFont>
      <p:font typeface="Avva_Marcos" panose="04020500000000000000" pitchFamily="82" charset="0"/>
      <p:regular r:id="rId212"/>
    </p:embeddedFont>
    <p:embeddedFont>
      <p:font typeface="Book Antiqua" panose="02040602050305030304" pitchFamily="18" charset="0"/>
      <p:regular r:id="rId213"/>
      <p:bold r:id="rId214"/>
      <p:italic r:id="rId215"/>
      <p:boldItalic r:id="rId216"/>
    </p:embeddedFont>
    <p:embeddedFont>
      <p:font typeface="Bookman Old Style" panose="02050604050505020204" pitchFamily="18" charset="0"/>
      <p:regular r:id="rId217"/>
      <p:bold r:id="rId218"/>
      <p:italic r:id="rId219"/>
      <p:boldItalic r:id="rId220"/>
    </p:embeddedFont>
    <p:embeddedFont>
      <p:font typeface="Castellar" panose="020A0402060406010301" pitchFamily="18" charset="0"/>
      <p:regular r:id="rId221"/>
    </p:embeddedFont>
    <p:embeddedFont>
      <p:font typeface="CS Avva Shenouda" panose="020B7200000000000000" pitchFamily="34" charset="0"/>
      <p:regular r:id="rId222"/>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kPUNpy3JRvjEO4QepE0oVQ==" hashData="ag+gO0M+a3LzyX+SGGYaQDQPvB4csulA8NAQRUKvREAKQwQAAQDBEZXujf6klL6ee11GrnN1Rlv8w4/WPVtdnw=="/>
  <p:extLst>
    <p:ext uri="{521415D9-36F7-43E2-AB2F-B90AF26B5E84}">
      <p14:sectionLst xmlns:p14="http://schemas.microsoft.com/office/powerpoint/2010/main">
        <p14:section name="Section par défaut" id="{12B8D3A6-D5B6-45DF-A191-32C1A23A47E9}">
          <p14:sldIdLst>
            <p14:sldId id="682"/>
            <p14:sldId id="870"/>
          </p14:sldIdLst>
        </p14:section>
        <p14:section name="1ere heure" id="{4CF29CF2-3896-4274-8054-4999D1D9EDC5}">
          <p14:sldIdLst>
            <p14:sldId id="683"/>
          </p14:sldIdLst>
        </p14:section>
        <p14:section name="propheties" id="{E788BE97-29A5-47FD-B049-853D21212D8F}">
          <p14:sldIdLst>
            <p14:sldId id="920"/>
            <p14:sldId id="921"/>
            <p14:sldId id="922"/>
            <p14:sldId id="923"/>
          </p14:sldIdLst>
        </p14:section>
        <p14:section name="louange" id="{FB5A61D1-877C-440F-BA1F-CDAF69A98E6F}">
          <p14:sldIdLst>
            <p14:sldId id="686"/>
            <p14:sldId id="687"/>
            <p14:sldId id="688"/>
            <p14:sldId id="1220"/>
            <p14:sldId id="1221"/>
            <p14:sldId id="691"/>
          </p14:sldIdLst>
        </p14:section>
        <p14:section name="Psaume" id="{85B87743-DD58-442D-8FE8-C8F96FE63FC4}">
          <p14:sldIdLst>
            <p14:sldId id="924"/>
            <p14:sldId id="692"/>
            <p14:sldId id="693"/>
            <p14:sldId id="871"/>
            <p14:sldId id="925"/>
            <p14:sldId id="695"/>
            <p14:sldId id="926"/>
            <p14:sldId id="927"/>
          </p14:sldIdLst>
        </p14:section>
        <p14:section name="commentaire" id="{87B0A9B6-FE7F-4FCD-9D6C-6296B99A1899}">
          <p14:sldIdLst>
            <p14:sldId id="696"/>
            <p14:sldId id="697"/>
            <p14:sldId id="698"/>
            <p14:sldId id="928"/>
            <p14:sldId id="929"/>
            <p14:sldId id="930"/>
            <p14:sldId id="676"/>
            <p14:sldId id="699"/>
            <p14:sldId id="700"/>
          </p14:sldIdLst>
        </p14:section>
        <p14:section name="3eme heure" id="{D579A077-12FD-4539-9DB6-233A6B594B39}">
          <p14:sldIdLst>
            <p14:sldId id="701"/>
          </p14:sldIdLst>
        </p14:section>
        <p14:section name="prophetie" id="{282797DE-DC89-4800-A78C-851F5FDE2DFA}">
          <p14:sldIdLst>
            <p14:sldId id="931"/>
            <p14:sldId id="932"/>
            <p14:sldId id="933"/>
            <p14:sldId id="934"/>
            <p14:sldId id="935"/>
          </p14:sldIdLst>
        </p14:section>
        <p14:section name="louange" id="{54C30B91-07FC-4190-95E0-BE32FDE7A0F7}">
          <p14:sldIdLst>
            <p14:sldId id="714"/>
            <p14:sldId id="715"/>
            <p14:sldId id="716"/>
            <p14:sldId id="1222"/>
            <p14:sldId id="1223"/>
            <p14:sldId id="719"/>
          </p14:sldIdLst>
        </p14:section>
        <p14:section name="psaume" id="{D9F142D9-441D-47DA-8A20-63778D7A14C5}">
          <p14:sldIdLst>
            <p14:sldId id="936"/>
            <p14:sldId id="720"/>
            <p14:sldId id="721"/>
            <p14:sldId id="872"/>
            <p14:sldId id="937"/>
            <p14:sldId id="722"/>
            <p14:sldId id="938"/>
            <p14:sldId id="939"/>
            <p14:sldId id="940"/>
          </p14:sldIdLst>
        </p14:section>
        <p14:section name="commentaire" id="{E54458C1-9B3D-411A-BD1B-C501AA06C980}">
          <p14:sldIdLst>
            <p14:sldId id="724"/>
            <p14:sldId id="725"/>
            <p14:sldId id="726"/>
            <p14:sldId id="941"/>
            <p14:sldId id="942"/>
            <p14:sldId id="713"/>
            <p14:sldId id="727"/>
            <p14:sldId id="728"/>
          </p14:sldIdLst>
        </p14:section>
        <p14:section name="6eme heure" id="{0E9966CF-20D7-4A67-B4AC-8A60BABFDFFF}">
          <p14:sldIdLst>
            <p14:sldId id="729"/>
          </p14:sldIdLst>
        </p14:section>
        <p14:section name="prophetie" id="{E6429C53-6838-4E03-AF1C-8570674ABA44}">
          <p14:sldIdLst>
            <p14:sldId id="943"/>
            <p14:sldId id="944"/>
            <p14:sldId id="945"/>
            <p14:sldId id="946"/>
          </p14:sldIdLst>
        </p14:section>
        <p14:section name="louange" id="{7E509328-FF50-45B4-AAB9-147562AE623C}">
          <p14:sldIdLst>
            <p14:sldId id="733"/>
            <p14:sldId id="734"/>
            <p14:sldId id="735"/>
            <p14:sldId id="1224"/>
            <p14:sldId id="1225"/>
            <p14:sldId id="738"/>
          </p14:sldIdLst>
        </p14:section>
        <p14:section name="psaume" id="{0C3EE763-EA11-4A44-8E63-927D026FC949}">
          <p14:sldIdLst>
            <p14:sldId id="947"/>
            <p14:sldId id="747"/>
            <p14:sldId id="748"/>
            <p14:sldId id="873"/>
            <p14:sldId id="948"/>
            <p14:sldId id="749"/>
            <p14:sldId id="949"/>
            <p14:sldId id="950"/>
          </p14:sldIdLst>
        </p14:section>
        <p14:section name="commentaire" id="{3BD6F243-33A5-437B-AE49-A12942DE0D43}">
          <p14:sldIdLst>
            <p14:sldId id="753"/>
            <p14:sldId id="754"/>
            <p14:sldId id="755"/>
            <p14:sldId id="951"/>
            <p14:sldId id="952"/>
            <p14:sldId id="953"/>
            <p14:sldId id="954"/>
            <p14:sldId id="746"/>
            <p14:sldId id="751"/>
            <p14:sldId id="752"/>
          </p14:sldIdLst>
        </p14:section>
        <p14:section name="9eme heure" id="{F1ED207D-D0B4-4EBD-865E-18DD67E99D5C}">
          <p14:sldIdLst>
            <p14:sldId id="756"/>
          </p14:sldIdLst>
        </p14:section>
        <p14:section name="prophetie" id="{7B9DC563-91BC-44EB-8699-60622D747DD5}">
          <p14:sldIdLst>
            <p14:sldId id="955"/>
            <p14:sldId id="956"/>
            <p14:sldId id="957"/>
            <p14:sldId id="958"/>
          </p14:sldIdLst>
        </p14:section>
        <p14:section name="louange" id="{5C1994AA-4FE6-471C-A618-7384B23985D4}">
          <p14:sldIdLst>
            <p14:sldId id="767"/>
            <p14:sldId id="768"/>
            <p14:sldId id="769"/>
            <p14:sldId id="1226"/>
            <p14:sldId id="1227"/>
            <p14:sldId id="772"/>
          </p14:sldIdLst>
        </p14:section>
        <p14:section name="psaume" id="{4BFB3F67-4499-4B3E-8E66-492671B8670B}">
          <p14:sldIdLst>
            <p14:sldId id="959"/>
            <p14:sldId id="773"/>
            <p14:sldId id="774"/>
            <p14:sldId id="874"/>
            <p14:sldId id="960"/>
            <p14:sldId id="775"/>
            <p14:sldId id="961"/>
            <p14:sldId id="962"/>
            <p14:sldId id="963"/>
          </p14:sldIdLst>
        </p14:section>
        <p14:section name="commentaire" id="{BBC2CB98-95E3-46BF-8285-B5B82B61BE53}">
          <p14:sldIdLst>
            <p14:sldId id="777"/>
            <p14:sldId id="778"/>
            <p14:sldId id="779"/>
            <p14:sldId id="964"/>
            <p14:sldId id="965"/>
            <p14:sldId id="766"/>
            <p14:sldId id="780"/>
            <p14:sldId id="781"/>
          </p14:sldIdLst>
        </p14:section>
        <p14:section name="11eme heure" id="{F3A06F51-2982-4EC2-8B8F-E8062C813C9D}">
          <p14:sldIdLst>
            <p14:sldId id="782"/>
          </p14:sldIdLst>
        </p14:section>
        <p14:section name="prophetie" id="{FA5D389F-30DB-4D5F-B9EB-442CA035E8BD}">
          <p14:sldIdLst>
            <p14:sldId id="966"/>
            <p14:sldId id="967"/>
            <p14:sldId id="968"/>
          </p14:sldIdLst>
        </p14:section>
        <p14:section name="louange" id="{3996C63B-FEFD-47B4-A20C-235AF2FE3FE0}">
          <p14:sldIdLst>
            <p14:sldId id="783"/>
            <p14:sldId id="784"/>
            <p14:sldId id="785"/>
            <p14:sldId id="1228"/>
            <p14:sldId id="1229"/>
            <p14:sldId id="788"/>
          </p14:sldIdLst>
        </p14:section>
        <p14:section name="psaume" id="{1A59525E-C654-40F0-BAB7-362FCE8CD47D}">
          <p14:sldIdLst>
            <p14:sldId id="969"/>
            <p14:sldId id="797"/>
            <p14:sldId id="798"/>
            <p14:sldId id="875"/>
            <p14:sldId id="970"/>
            <p14:sldId id="799"/>
            <p14:sldId id="971"/>
            <p14:sldId id="972"/>
          </p14:sldIdLst>
        </p14:section>
        <p14:section name="commentaire" id="{B89EC118-42BB-49D3-BB00-6F60EC15A106}">
          <p14:sldIdLst>
            <p14:sldId id="801"/>
            <p14:sldId id="802"/>
            <p14:sldId id="803"/>
            <p14:sldId id="973"/>
            <p14:sldId id="974"/>
            <p14:sldId id="796"/>
            <p14:sldId id="804"/>
            <p14:sldId id="805"/>
          </p14:sldIdLst>
        </p14:section>
        <p14:section name="litanie soir" id="{0F651E13-7311-4415-992C-119952CF9201}">
          <p14:sldIdLst>
            <p14:sldId id="975"/>
            <p14:sldId id="976"/>
            <p14:sldId id="977"/>
            <p14:sldId id="978"/>
            <p14:sldId id="979"/>
            <p14:sldId id="980"/>
            <p14:sldId id="981"/>
            <p14:sldId id="982"/>
            <p14:sldId id="983"/>
            <p14:sldId id="984"/>
            <p14:sldId id="985"/>
            <p14:sldId id="986"/>
            <p14:sldId id="987"/>
            <p14:sldId id="988"/>
            <p14:sldId id="989"/>
            <p14:sldId id="990"/>
            <p14:sldId id="991"/>
            <p14:sldId id="992"/>
            <p14:sldId id="993"/>
            <p14:sldId id="994"/>
            <p14:sldId id="995"/>
            <p14:sldId id="996"/>
            <p14:sldId id="997"/>
            <p14:sldId id="998"/>
            <p14:sldId id="999"/>
            <p14:sldId id="1039"/>
            <p14:sldId id="1001"/>
            <p14:sldId id="1002"/>
            <p14:sldId id="1003"/>
            <p14:sldId id="1004"/>
            <p14:sldId id="1005"/>
            <p14:sldId id="1006"/>
            <p14:sldId id="1007"/>
            <p14:sldId id="1008"/>
            <p14:sldId id="1009"/>
            <p14:sldId id="1010"/>
            <p14:sldId id="1011"/>
            <p14:sldId id="1012"/>
            <p14:sldId id="1013"/>
            <p14:sldId id="1014"/>
            <p14:sldId id="1015"/>
            <p14:sldId id="1016"/>
            <p14:sldId id="1017"/>
            <p14:sldId id="1018"/>
            <p14:sldId id="1019"/>
            <p14:sldId id="1020"/>
            <p14:sldId id="1021"/>
            <p14:sldId id="1022"/>
            <p14:sldId id="1023"/>
            <p14:sldId id="1024"/>
            <p14:sldId id="1025"/>
            <p14:sldId id="1026"/>
            <p14:sldId id="1027"/>
            <p14:sldId id="1259"/>
            <p14:sldId id="1260"/>
            <p14:sldId id="861"/>
            <p14:sldId id="862"/>
            <p14:sldId id="1032"/>
            <p14:sldId id="1033"/>
            <p14:sldId id="1034"/>
            <p14:sldId id="1035"/>
            <p14:sldId id="1036"/>
            <p14:sldId id="1037"/>
            <p14:sldId id="1038"/>
            <p14:sldId id="1113"/>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51" autoAdjust="0"/>
    <p:restoredTop sz="94660"/>
  </p:normalViewPr>
  <p:slideViewPr>
    <p:cSldViewPr>
      <p:cViewPr varScale="1">
        <p:scale>
          <a:sx n="78" d="100"/>
          <a:sy n="78" d="100"/>
        </p:scale>
        <p:origin x="802" y="58"/>
      </p:cViewPr>
      <p:guideLst>
        <p:guide orient="horz" pos="2160"/>
        <p:guide pos="3840"/>
      </p:guideLst>
    </p:cSldViewPr>
  </p:slideViewPr>
  <p:notesTextViewPr>
    <p:cViewPr>
      <p:scale>
        <a:sx n="1" d="1"/>
        <a:sy n="1" d="1"/>
      </p:scale>
      <p:origin x="0" y="0"/>
    </p:cViewPr>
  </p:notesTextViewPr>
  <p:sorterViewPr>
    <p:cViewPr>
      <p:scale>
        <a:sx n="20" d="100"/>
        <a:sy n="20" d="100"/>
      </p:scale>
      <p:origin x="0" y="0"/>
    </p:cViewPr>
  </p:sorterViewPr>
  <p:notesViewPr>
    <p:cSldViewPr>
      <p:cViewPr varScale="1">
        <p:scale>
          <a:sx n="59" d="100"/>
          <a:sy n="59" d="100"/>
        </p:scale>
        <p:origin x="-2508"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63" Type="http://schemas.openxmlformats.org/officeDocument/2006/relationships/slide" Target="slides/slide61.xml"/><Relationship Id="rId84" Type="http://schemas.openxmlformats.org/officeDocument/2006/relationships/slide" Target="slides/slide82.xml"/><Relationship Id="rId138" Type="http://schemas.openxmlformats.org/officeDocument/2006/relationships/slide" Target="slides/slide136.xml"/><Relationship Id="rId159" Type="http://schemas.openxmlformats.org/officeDocument/2006/relationships/slide" Target="slides/slide157.xml"/><Relationship Id="rId170" Type="http://schemas.openxmlformats.org/officeDocument/2006/relationships/slide" Target="slides/slide168.xml"/><Relationship Id="rId191" Type="http://schemas.openxmlformats.org/officeDocument/2006/relationships/slide" Target="slides/slide189.xml"/><Relationship Id="rId205" Type="http://schemas.openxmlformats.org/officeDocument/2006/relationships/slide" Target="slides/slide203.xml"/><Relationship Id="rId226" Type="http://schemas.openxmlformats.org/officeDocument/2006/relationships/tableStyles" Target="tableStyles.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53" Type="http://schemas.openxmlformats.org/officeDocument/2006/relationships/slide" Target="slides/slide51.xml"/><Relationship Id="rId74" Type="http://schemas.openxmlformats.org/officeDocument/2006/relationships/slide" Target="slides/slide72.xml"/><Relationship Id="rId128" Type="http://schemas.openxmlformats.org/officeDocument/2006/relationships/slide" Target="slides/slide126.xml"/><Relationship Id="rId149" Type="http://schemas.openxmlformats.org/officeDocument/2006/relationships/slide" Target="slides/slide147.xml"/><Relationship Id="rId5" Type="http://schemas.openxmlformats.org/officeDocument/2006/relationships/slide" Target="slides/slide3.xml"/><Relationship Id="rId95" Type="http://schemas.openxmlformats.org/officeDocument/2006/relationships/slide" Target="slides/slide93.xml"/><Relationship Id="rId160" Type="http://schemas.openxmlformats.org/officeDocument/2006/relationships/slide" Target="slides/slide158.xml"/><Relationship Id="rId181" Type="http://schemas.openxmlformats.org/officeDocument/2006/relationships/slide" Target="slides/slide179.xml"/><Relationship Id="rId216" Type="http://schemas.openxmlformats.org/officeDocument/2006/relationships/font" Target="fonts/font6.fntdata"/><Relationship Id="rId22" Type="http://schemas.openxmlformats.org/officeDocument/2006/relationships/slide" Target="slides/slide20.xml"/><Relationship Id="rId43" Type="http://schemas.openxmlformats.org/officeDocument/2006/relationships/slide" Target="slides/slide41.xml"/><Relationship Id="rId64" Type="http://schemas.openxmlformats.org/officeDocument/2006/relationships/slide" Target="slides/slide62.xml"/><Relationship Id="rId118" Type="http://schemas.openxmlformats.org/officeDocument/2006/relationships/slide" Target="slides/slide116.xml"/><Relationship Id="rId139" Type="http://schemas.openxmlformats.org/officeDocument/2006/relationships/slide" Target="slides/slide137.xml"/><Relationship Id="rId85" Type="http://schemas.openxmlformats.org/officeDocument/2006/relationships/slide" Target="slides/slide83.xml"/><Relationship Id="rId150" Type="http://schemas.openxmlformats.org/officeDocument/2006/relationships/slide" Target="slides/slide148.xml"/><Relationship Id="rId171" Type="http://schemas.openxmlformats.org/officeDocument/2006/relationships/slide" Target="slides/slide169.xml"/><Relationship Id="rId192" Type="http://schemas.openxmlformats.org/officeDocument/2006/relationships/slide" Target="slides/slide190.xml"/><Relationship Id="rId206" Type="http://schemas.openxmlformats.org/officeDocument/2006/relationships/slide" Target="slides/slide204.xml"/><Relationship Id="rId227" Type="http://schemas.microsoft.com/office/2016/11/relationships/changesInfo" Target="changesInfos/changesInfo1.xml"/><Relationship Id="rId12" Type="http://schemas.openxmlformats.org/officeDocument/2006/relationships/slide" Target="slides/slide10.xml"/><Relationship Id="rId33" Type="http://schemas.openxmlformats.org/officeDocument/2006/relationships/slide" Target="slides/slide31.xml"/><Relationship Id="rId108" Type="http://schemas.openxmlformats.org/officeDocument/2006/relationships/slide" Target="slides/slide106.xml"/><Relationship Id="rId129" Type="http://schemas.openxmlformats.org/officeDocument/2006/relationships/slide" Target="slides/slide127.xml"/><Relationship Id="rId54" Type="http://schemas.openxmlformats.org/officeDocument/2006/relationships/slide" Target="slides/slide52.xml"/><Relationship Id="rId75" Type="http://schemas.openxmlformats.org/officeDocument/2006/relationships/slide" Target="slides/slide73.xml"/><Relationship Id="rId96" Type="http://schemas.openxmlformats.org/officeDocument/2006/relationships/slide" Target="slides/slide94.xml"/><Relationship Id="rId140" Type="http://schemas.openxmlformats.org/officeDocument/2006/relationships/slide" Target="slides/slide138.xml"/><Relationship Id="rId161" Type="http://schemas.openxmlformats.org/officeDocument/2006/relationships/slide" Target="slides/slide159.xml"/><Relationship Id="rId182" Type="http://schemas.openxmlformats.org/officeDocument/2006/relationships/slide" Target="slides/slide180.xml"/><Relationship Id="rId217" Type="http://schemas.openxmlformats.org/officeDocument/2006/relationships/font" Target="fonts/font7.fntdata"/><Relationship Id="rId6" Type="http://schemas.openxmlformats.org/officeDocument/2006/relationships/slide" Target="slides/slide4.xml"/><Relationship Id="rId23" Type="http://schemas.openxmlformats.org/officeDocument/2006/relationships/slide" Target="slides/slide21.xml"/><Relationship Id="rId119" Type="http://schemas.openxmlformats.org/officeDocument/2006/relationships/slide" Target="slides/slide117.xml"/><Relationship Id="rId44" Type="http://schemas.openxmlformats.org/officeDocument/2006/relationships/slide" Target="slides/slide42.xml"/><Relationship Id="rId65" Type="http://schemas.openxmlformats.org/officeDocument/2006/relationships/slide" Target="slides/slide63.xml"/><Relationship Id="rId86" Type="http://schemas.openxmlformats.org/officeDocument/2006/relationships/slide" Target="slides/slide84.xml"/><Relationship Id="rId130" Type="http://schemas.openxmlformats.org/officeDocument/2006/relationships/slide" Target="slides/slide128.xml"/><Relationship Id="rId151" Type="http://schemas.openxmlformats.org/officeDocument/2006/relationships/slide" Target="slides/slide149.xml"/><Relationship Id="rId172" Type="http://schemas.openxmlformats.org/officeDocument/2006/relationships/slide" Target="slides/slide170.xml"/><Relationship Id="rId193" Type="http://schemas.openxmlformats.org/officeDocument/2006/relationships/slide" Target="slides/slide191.xml"/><Relationship Id="rId207" Type="http://schemas.openxmlformats.org/officeDocument/2006/relationships/slide" Target="slides/slide205.xml"/><Relationship Id="rId13" Type="http://schemas.openxmlformats.org/officeDocument/2006/relationships/slide" Target="slides/slide11.xml"/><Relationship Id="rId109" Type="http://schemas.openxmlformats.org/officeDocument/2006/relationships/slide" Target="slides/slide107.xml"/><Relationship Id="rId34" Type="http://schemas.openxmlformats.org/officeDocument/2006/relationships/slide" Target="slides/slide32.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20" Type="http://schemas.openxmlformats.org/officeDocument/2006/relationships/slide" Target="slides/slide118.xml"/><Relationship Id="rId141" Type="http://schemas.openxmlformats.org/officeDocument/2006/relationships/slide" Target="slides/slide139.xml"/><Relationship Id="rId7" Type="http://schemas.openxmlformats.org/officeDocument/2006/relationships/slide" Target="slides/slide5.xml"/><Relationship Id="rId162" Type="http://schemas.openxmlformats.org/officeDocument/2006/relationships/slide" Target="slides/slide160.xml"/><Relationship Id="rId183" Type="http://schemas.openxmlformats.org/officeDocument/2006/relationships/slide" Target="slides/slide181.xml"/><Relationship Id="rId218" Type="http://schemas.openxmlformats.org/officeDocument/2006/relationships/font" Target="fonts/font8.fntdata"/><Relationship Id="rId24" Type="http://schemas.openxmlformats.org/officeDocument/2006/relationships/slide" Target="slides/slide22.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31" Type="http://schemas.openxmlformats.org/officeDocument/2006/relationships/slide" Target="slides/slide129.xml"/><Relationship Id="rId152" Type="http://schemas.openxmlformats.org/officeDocument/2006/relationships/slide" Target="slides/slide150.xml"/><Relationship Id="rId173" Type="http://schemas.openxmlformats.org/officeDocument/2006/relationships/slide" Target="slides/slide171.xml"/><Relationship Id="rId194" Type="http://schemas.openxmlformats.org/officeDocument/2006/relationships/slide" Target="slides/slide192.xml"/><Relationship Id="rId208" Type="http://schemas.openxmlformats.org/officeDocument/2006/relationships/slide" Target="slides/slide206.xml"/><Relationship Id="rId14" Type="http://schemas.openxmlformats.org/officeDocument/2006/relationships/slide" Target="slides/slide12.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8" Type="http://schemas.openxmlformats.org/officeDocument/2006/relationships/slide" Target="slides/slide6.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163" Type="http://schemas.openxmlformats.org/officeDocument/2006/relationships/slide" Target="slides/slide161.xml"/><Relationship Id="rId184" Type="http://schemas.openxmlformats.org/officeDocument/2006/relationships/slide" Target="slides/slide182.xml"/><Relationship Id="rId219" Type="http://schemas.openxmlformats.org/officeDocument/2006/relationships/font" Target="fonts/font9.fntdata"/><Relationship Id="rId3" Type="http://schemas.openxmlformats.org/officeDocument/2006/relationships/slide" Target="slides/slide1.xml"/><Relationship Id="rId214" Type="http://schemas.openxmlformats.org/officeDocument/2006/relationships/font" Target="fonts/font4.fntdata"/><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slide" Target="slides/slide156.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 Id="rId174" Type="http://schemas.openxmlformats.org/officeDocument/2006/relationships/slide" Target="slides/slide172.xml"/><Relationship Id="rId179" Type="http://schemas.openxmlformats.org/officeDocument/2006/relationships/slide" Target="slides/slide177.xml"/><Relationship Id="rId195" Type="http://schemas.openxmlformats.org/officeDocument/2006/relationships/slide" Target="slides/slide193.xml"/><Relationship Id="rId209" Type="http://schemas.openxmlformats.org/officeDocument/2006/relationships/slide" Target="slides/slide207.xml"/><Relationship Id="rId190" Type="http://schemas.openxmlformats.org/officeDocument/2006/relationships/slide" Target="slides/slide188.xml"/><Relationship Id="rId204" Type="http://schemas.openxmlformats.org/officeDocument/2006/relationships/slide" Target="slides/slide202.xml"/><Relationship Id="rId220" Type="http://schemas.openxmlformats.org/officeDocument/2006/relationships/font" Target="fonts/font10.fntdata"/><Relationship Id="rId225" Type="http://schemas.openxmlformats.org/officeDocument/2006/relationships/theme" Target="theme/theme1.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slide" Target="slides/slide141.xml"/><Relationship Id="rId148" Type="http://schemas.openxmlformats.org/officeDocument/2006/relationships/slide" Target="slides/slide146.xml"/><Relationship Id="rId164" Type="http://schemas.openxmlformats.org/officeDocument/2006/relationships/slide" Target="slides/slide162.xml"/><Relationship Id="rId169" Type="http://schemas.openxmlformats.org/officeDocument/2006/relationships/slide" Target="slides/slide167.xml"/><Relationship Id="rId185" Type="http://schemas.openxmlformats.org/officeDocument/2006/relationships/slide" Target="slides/slide183.xml"/><Relationship Id="rId4" Type="http://schemas.openxmlformats.org/officeDocument/2006/relationships/slide" Target="slides/slide2.xml"/><Relationship Id="rId9" Type="http://schemas.openxmlformats.org/officeDocument/2006/relationships/slide" Target="slides/slide7.xml"/><Relationship Id="rId180" Type="http://schemas.openxmlformats.org/officeDocument/2006/relationships/slide" Target="slides/slide178.xml"/><Relationship Id="rId210" Type="http://schemas.openxmlformats.org/officeDocument/2006/relationships/notesMaster" Target="notesMasters/notesMaster1.xml"/><Relationship Id="rId215" Type="http://schemas.openxmlformats.org/officeDocument/2006/relationships/font" Target="fonts/font5.fntdata"/><Relationship Id="rId26" Type="http://schemas.openxmlformats.org/officeDocument/2006/relationships/slide" Target="slides/slide24.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54" Type="http://schemas.openxmlformats.org/officeDocument/2006/relationships/slide" Target="slides/slide152.xml"/><Relationship Id="rId175" Type="http://schemas.openxmlformats.org/officeDocument/2006/relationships/slide" Target="slides/slide173.xml"/><Relationship Id="rId196" Type="http://schemas.openxmlformats.org/officeDocument/2006/relationships/slide" Target="slides/slide194.xml"/><Relationship Id="rId200" Type="http://schemas.openxmlformats.org/officeDocument/2006/relationships/slide" Target="slides/slide198.xml"/><Relationship Id="rId16" Type="http://schemas.openxmlformats.org/officeDocument/2006/relationships/slide" Target="slides/slide14.xml"/><Relationship Id="rId221" Type="http://schemas.openxmlformats.org/officeDocument/2006/relationships/font" Target="fonts/font11.fntdata"/><Relationship Id="rId37" Type="http://schemas.openxmlformats.org/officeDocument/2006/relationships/slide" Target="slides/slide35.xml"/><Relationship Id="rId58" Type="http://schemas.openxmlformats.org/officeDocument/2006/relationships/slide" Target="slides/slide56.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44" Type="http://schemas.openxmlformats.org/officeDocument/2006/relationships/slide" Target="slides/slide142.xml"/><Relationship Id="rId90" Type="http://schemas.openxmlformats.org/officeDocument/2006/relationships/slide" Target="slides/slide88.xml"/><Relationship Id="rId165" Type="http://schemas.openxmlformats.org/officeDocument/2006/relationships/slide" Target="slides/slide163.xml"/><Relationship Id="rId186" Type="http://schemas.openxmlformats.org/officeDocument/2006/relationships/slide" Target="slides/slide184.xml"/><Relationship Id="rId211" Type="http://schemas.openxmlformats.org/officeDocument/2006/relationships/font" Target="fonts/font1.fntdata"/><Relationship Id="rId27" Type="http://schemas.openxmlformats.org/officeDocument/2006/relationships/slide" Target="slides/slide25.xml"/><Relationship Id="rId48" Type="http://schemas.openxmlformats.org/officeDocument/2006/relationships/slide" Target="slides/slide46.xml"/><Relationship Id="rId69" Type="http://schemas.openxmlformats.org/officeDocument/2006/relationships/slide" Target="slides/slide67.xml"/><Relationship Id="rId113" Type="http://schemas.openxmlformats.org/officeDocument/2006/relationships/slide" Target="slides/slide111.xml"/><Relationship Id="rId134" Type="http://schemas.openxmlformats.org/officeDocument/2006/relationships/slide" Target="slides/slide132.xml"/><Relationship Id="rId80" Type="http://schemas.openxmlformats.org/officeDocument/2006/relationships/slide" Target="slides/slide78.xml"/><Relationship Id="rId155" Type="http://schemas.openxmlformats.org/officeDocument/2006/relationships/slide" Target="slides/slide153.xml"/><Relationship Id="rId176" Type="http://schemas.openxmlformats.org/officeDocument/2006/relationships/slide" Target="slides/slide174.xml"/><Relationship Id="rId197" Type="http://schemas.openxmlformats.org/officeDocument/2006/relationships/slide" Target="slides/slide195.xml"/><Relationship Id="rId201" Type="http://schemas.openxmlformats.org/officeDocument/2006/relationships/slide" Target="slides/slide199.xml"/><Relationship Id="rId222" Type="http://schemas.openxmlformats.org/officeDocument/2006/relationships/font" Target="fonts/font12.fntdata"/><Relationship Id="rId17" Type="http://schemas.openxmlformats.org/officeDocument/2006/relationships/slide" Target="slides/slide15.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24" Type="http://schemas.openxmlformats.org/officeDocument/2006/relationships/slide" Target="slides/slide122.xml"/><Relationship Id="rId70" Type="http://schemas.openxmlformats.org/officeDocument/2006/relationships/slide" Target="slides/slide68.xml"/><Relationship Id="rId91" Type="http://schemas.openxmlformats.org/officeDocument/2006/relationships/slide" Target="slides/slide89.xml"/><Relationship Id="rId145" Type="http://schemas.openxmlformats.org/officeDocument/2006/relationships/slide" Target="slides/slide143.xml"/><Relationship Id="rId166" Type="http://schemas.openxmlformats.org/officeDocument/2006/relationships/slide" Target="slides/slide164.xml"/><Relationship Id="rId187" Type="http://schemas.openxmlformats.org/officeDocument/2006/relationships/slide" Target="slides/slide185.xml"/><Relationship Id="rId1" Type="http://schemas.openxmlformats.org/officeDocument/2006/relationships/slideMaster" Target="slideMasters/slideMaster1.xml"/><Relationship Id="rId212" Type="http://schemas.openxmlformats.org/officeDocument/2006/relationships/font" Target="fonts/font2.fntdata"/><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60" Type="http://schemas.openxmlformats.org/officeDocument/2006/relationships/slide" Target="slides/slide58.xml"/><Relationship Id="rId81" Type="http://schemas.openxmlformats.org/officeDocument/2006/relationships/slide" Target="slides/slide79.xml"/><Relationship Id="rId135" Type="http://schemas.openxmlformats.org/officeDocument/2006/relationships/slide" Target="slides/slide133.xml"/><Relationship Id="rId156" Type="http://schemas.openxmlformats.org/officeDocument/2006/relationships/slide" Target="slides/slide154.xml"/><Relationship Id="rId177" Type="http://schemas.openxmlformats.org/officeDocument/2006/relationships/slide" Target="slides/slide175.xml"/><Relationship Id="rId198" Type="http://schemas.openxmlformats.org/officeDocument/2006/relationships/slide" Target="slides/slide196.xml"/><Relationship Id="rId202" Type="http://schemas.openxmlformats.org/officeDocument/2006/relationships/slide" Target="slides/slide200.xml"/><Relationship Id="rId223" Type="http://schemas.openxmlformats.org/officeDocument/2006/relationships/presProps" Target="presProps.xml"/><Relationship Id="rId18" Type="http://schemas.openxmlformats.org/officeDocument/2006/relationships/slide" Target="slides/slide16.xml"/><Relationship Id="rId39" Type="http://schemas.openxmlformats.org/officeDocument/2006/relationships/slide" Target="slides/slide37.xml"/><Relationship Id="rId50" Type="http://schemas.openxmlformats.org/officeDocument/2006/relationships/slide" Target="slides/slide48.xml"/><Relationship Id="rId104" Type="http://schemas.openxmlformats.org/officeDocument/2006/relationships/slide" Target="slides/slide102.xml"/><Relationship Id="rId125" Type="http://schemas.openxmlformats.org/officeDocument/2006/relationships/slide" Target="slides/slide123.xml"/><Relationship Id="rId146" Type="http://schemas.openxmlformats.org/officeDocument/2006/relationships/slide" Target="slides/slide144.xml"/><Relationship Id="rId167" Type="http://schemas.openxmlformats.org/officeDocument/2006/relationships/slide" Target="slides/slide165.xml"/><Relationship Id="rId188" Type="http://schemas.openxmlformats.org/officeDocument/2006/relationships/slide" Target="slides/slide186.xml"/><Relationship Id="rId71" Type="http://schemas.openxmlformats.org/officeDocument/2006/relationships/slide" Target="slides/slide69.xml"/><Relationship Id="rId92" Type="http://schemas.openxmlformats.org/officeDocument/2006/relationships/slide" Target="slides/slide90.xml"/><Relationship Id="rId213" Type="http://schemas.openxmlformats.org/officeDocument/2006/relationships/font" Target="fonts/font3.fntdata"/><Relationship Id="rId2" Type="http://schemas.openxmlformats.org/officeDocument/2006/relationships/slideMaster" Target="slideMasters/slideMaster2.xml"/><Relationship Id="rId29" Type="http://schemas.openxmlformats.org/officeDocument/2006/relationships/slide" Target="slides/slide27.xml"/><Relationship Id="rId40" Type="http://schemas.openxmlformats.org/officeDocument/2006/relationships/slide" Target="slides/slide38.xml"/><Relationship Id="rId115" Type="http://schemas.openxmlformats.org/officeDocument/2006/relationships/slide" Target="slides/slide113.xml"/><Relationship Id="rId136" Type="http://schemas.openxmlformats.org/officeDocument/2006/relationships/slide" Target="slides/slide134.xml"/><Relationship Id="rId157" Type="http://schemas.openxmlformats.org/officeDocument/2006/relationships/slide" Target="slides/slide155.xml"/><Relationship Id="rId178" Type="http://schemas.openxmlformats.org/officeDocument/2006/relationships/slide" Target="slides/slide176.xml"/><Relationship Id="rId61" Type="http://schemas.openxmlformats.org/officeDocument/2006/relationships/slide" Target="slides/slide59.xml"/><Relationship Id="rId82" Type="http://schemas.openxmlformats.org/officeDocument/2006/relationships/slide" Target="slides/slide80.xml"/><Relationship Id="rId199" Type="http://schemas.openxmlformats.org/officeDocument/2006/relationships/slide" Target="slides/slide197.xml"/><Relationship Id="rId203" Type="http://schemas.openxmlformats.org/officeDocument/2006/relationships/slide" Target="slides/slide201.xml"/><Relationship Id="rId19" Type="http://schemas.openxmlformats.org/officeDocument/2006/relationships/slide" Target="slides/slide17.xml"/><Relationship Id="rId224" Type="http://schemas.openxmlformats.org/officeDocument/2006/relationships/viewProps" Target="viewProps.xml"/><Relationship Id="rId30" Type="http://schemas.openxmlformats.org/officeDocument/2006/relationships/slide" Target="slides/slide2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168" Type="http://schemas.openxmlformats.org/officeDocument/2006/relationships/slide" Target="slides/slide16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189" Type="http://schemas.openxmlformats.org/officeDocument/2006/relationships/slide" Target="slides/slide18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OLTA Joseph UCI IDF" userId="3621a843-63ae-447c-9266-fa0223354757" providerId="ADAL" clId="{B09C5C94-7EE9-4970-AF88-316DF6BBD347}"/>
    <pc:docChg chg="modSld">
      <pc:chgData name="KOLTA Joseph UCI IDF" userId="3621a843-63ae-447c-9266-fa0223354757" providerId="ADAL" clId="{B09C5C94-7EE9-4970-AF88-316DF6BBD347}" dt="2026-01-29T14:25:33.770" v="12" actId="108"/>
      <pc:docMkLst>
        <pc:docMk/>
      </pc:docMkLst>
      <pc:sldChg chg="modSp">
        <pc:chgData name="KOLTA Joseph UCI IDF" userId="3621a843-63ae-447c-9266-fa0223354757" providerId="ADAL" clId="{B09C5C94-7EE9-4970-AF88-316DF6BBD347}" dt="2026-01-29T14:23:57.031" v="0"/>
        <pc:sldMkLst>
          <pc:docMk/>
          <pc:sldMk cId="3280084386" sldId="697"/>
        </pc:sldMkLst>
      </pc:sldChg>
      <pc:sldChg chg="modSp">
        <pc:chgData name="KOLTA Joseph UCI IDF" userId="3621a843-63ae-447c-9266-fa0223354757" providerId="ADAL" clId="{B09C5C94-7EE9-4970-AF88-316DF6BBD347}" dt="2026-01-29T14:24:02.860" v="1"/>
        <pc:sldMkLst>
          <pc:docMk/>
          <pc:sldMk cId="969031207" sldId="725"/>
        </pc:sldMkLst>
      </pc:sldChg>
      <pc:sldChg chg="modSp">
        <pc:chgData name="KOLTA Joseph UCI IDF" userId="3621a843-63ae-447c-9266-fa0223354757" providerId="ADAL" clId="{B09C5C94-7EE9-4970-AF88-316DF6BBD347}" dt="2026-01-29T14:24:11.218" v="2"/>
        <pc:sldMkLst>
          <pc:docMk/>
          <pc:sldMk cId="2660893992" sldId="754"/>
        </pc:sldMkLst>
      </pc:sldChg>
      <pc:sldChg chg="modSp">
        <pc:chgData name="KOLTA Joseph UCI IDF" userId="3621a843-63ae-447c-9266-fa0223354757" providerId="ADAL" clId="{B09C5C94-7EE9-4970-AF88-316DF6BBD347}" dt="2026-01-29T14:24:17.528" v="3"/>
        <pc:sldMkLst>
          <pc:docMk/>
          <pc:sldMk cId="766073337" sldId="778"/>
        </pc:sldMkLst>
      </pc:sldChg>
      <pc:sldChg chg="modSp">
        <pc:chgData name="KOLTA Joseph UCI IDF" userId="3621a843-63ae-447c-9266-fa0223354757" providerId="ADAL" clId="{B09C5C94-7EE9-4970-AF88-316DF6BBD347}" dt="2026-01-29T14:24:26.118" v="4"/>
        <pc:sldMkLst>
          <pc:docMk/>
          <pc:sldMk cId="1886997156" sldId="802"/>
        </pc:sldMkLst>
      </pc:sldChg>
      <pc:sldChg chg="modSp mod">
        <pc:chgData name="KOLTA Joseph UCI IDF" userId="3621a843-63ae-447c-9266-fa0223354757" providerId="ADAL" clId="{B09C5C94-7EE9-4970-AF88-316DF6BBD347}" dt="2026-01-29T14:25:33.770" v="12" actId="108"/>
        <pc:sldMkLst>
          <pc:docMk/>
          <pc:sldMk cId="3063130006" sldId="1019"/>
        </pc:sldMkLst>
      </pc:sldChg>
      <pc:sldChg chg="modSp mod">
        <pc:chgData name="KOLTA Joseph UCI IDF" userId="3621a843-63ae-447c-9266-fa0223354757" providerId="ADAL" clId="{B09C5C94-7EE9-4970-AF88-316DF6BBD347}" dt="2026-01-29T14:25:20.977" v="8" actId="20577"/>
        <pc:sldMkLst>
          <pc:docMk/>
          <pc:sldMk cId="4036315844" sldId="1022"/>
        </pc:sldMkLst>
      </pc:sldChg>
      <pc:sldChg chg="modSp mod">
        <pc:chgData name="KOLTA Joseph UCI IDF" userId="3621a843-63ae-447c-9266-fa0223354757" providerId="ADAL" clId="{B09C5C94-7EE9-4970-AF88-316DF6BBD347}" dt="2026-01-29T14:25:12.711" v="6" actId="20577"/>
        <pc:sldMkLst>
          <pc:docMk/>
          <pc:sldMk cId="939979499" sldId="1025"/>
        </pc:sldMkLst>
      </pc:sldChg>
    </pc:docChg>
  </pc:docChgLst>
  <pc:docChgLst>
    <pc:chgData name="KOLTA Joseph UCI IDF" userId="3621a843-63ae-447c-9266-fa0223354757" providerId="ADAL" clId="{33B37C06-2789-43C2-ABB1-3B9C348331AD}"/>
    <pc:docChg chg="undo custSel addSld delSld modSld modSection">
      <pc:chgData name="KOLTA Joseph UCI IDF" userId="3621a843-63ae-447c-9266-fa0223354757" providerId="ADAL" clId="{33B37C06-2789-43C2-ABB1-3B9C348331AD}" dt="2025-07-30T13:08:16.310" v="376" actId="20577"/>
      <pc:docMkLst>
        <pc:docMk/>
      </pc:docMkLst>
      <pc:sldChg chg="modSp mod">
        <pc:chgData name="KOLTA Joseph UCI IDF" userId="3621a843-63ae-447c-9266-fa0223354757" providerId="ADAL" clId="{33B37C06-2789-43C2-ABB1-3B9C348331AD}" dt="2025-07-29T13:12:37.240" v="43" actId="207"/>
        <pc:sldMkLst>
          <pc:docMk/>
          <pc:sldMk cId="2661100163" sldId="688"/>
        </pc:sldMkLst>
      </pc:sldChg>
      <pc:sldChg chg="modSp mod">
        <pc:chgData name="KOLTA Joseph UCI IDF" userId="3621a843-63ae-447c-9266-fa0223354757" providerId="ADAL" clId="{33B37C06-2789-43C2-ABB1-3B9C348331AD}" dt="2025-07-29T13:14:47.174" v="62" actId="1036"/>
        <pc:sldMkLst>
          <pc:docMk/>
          <pc:sldMk cId="2288317383" sldId="693"/>
        </pc:sldMkLst>
      </pc:sldChg>
      <pc:sldChg chg="modSp mod">
        <pc:chgData name="KOLTA Joseph UCI IDF" userId="3621a843-63ae-447c-9266-fa0223354757" providerId="ADAL" clId="{33B37C06-2789-43C2-ABB1-3B9C348331AD}" dt="2025-07-30T12:01:20.467" v="320" actId="207"/>
        <pc:sldMkLst>
          <pc:docMk/>
          <pc:sldMk cId="1123598702" sldId="695"/>
        </pc:sldMkLst>
      </pc:sldChg>
      <pc:sldChg chg="modSp mod">
        <pc:chgData name="KOLTA Joseph UCI IDF" userId="3621a843-63ae-447c-9266-fa0223354757" providerId="ADAL" clId="{33B37C06-2789-43C2-ABB1-3B9C348331AD}" dt="2025-07-29T13:19:03.047" v="109" actId="1035"/>
        <pc:sldMkLst>
          <pc:docMk/>
          <pc:sldMk cId="1153621212" sldId="716"/>
        </pc:sldMkLst>
      </pc:sldChg>
      <pc:sldChg chg="modSp mod">
        <pc:chgData name="KOLTA Joseph UCI IDF" userId="3621a843-63ae-447c-9266-fa0223354757" providerId="ADAL" clId="{33B37C06-2789-43C2-ABB1-3B9C348331AD}" dt="2025-07-29T13:19:54.419" v="125" actId="1036"/>
        <pc:sldMkLst>
          <pc:docMk/>
          <pc:sldMk cId="1606973812" sldId="721"/>
        </pc:sldMkLst>
      </pc:sldChg>
      <pc:sldChg chg="modSp mod">
        <pc:chgData name="KOLTA Joseph UCI IDF" userId="3621a843-63ae-447c-9266-fa0223354757" providerId="ADAL" clId="{33B37C06-2789-43C2-ABB1-3B9C348331AD}" dt="2025-07-30T12:01:35.117" v="326" actId="207"/>
        <pc:sldMkLst>
          <pc:docMk/>
          <pc:sldMk cId="1483876842" sldId="722"/>
        </pc:sldMkLst>
      </pc:sldChg>
      <pc:sldChg chg="modSp mod">
        <pc:chgData name="KOLTA Joseph UCI IDF" userId="3621a843-63ae-447c-9266-fa0223354757" providerId="ADAL" clId="{33B37C06-2789-43C2-ABB1-3B9C348331AD}" dt="2025-07-29T13:22:16.899" v="179" actId="207"/>
        <pc:sldMkLst>
          <pc:docMk/>
          <pc:sldMk cId="4106359612" sldId="735"/>
        </pc:sldMkLst>
      </pc:sldChg>
      <pc:sldChg chg="modSp mod">
        <pc:chgData name="KOLTA Joseph UCI IDF" userId="3621a843-63ae-447c-9266-fa0223354757" providerId="ADAL" clId="{33B37C06-2789-43C2-ABB1-3B9C348331AD}" dt="2025-07-29T13:23:10.540" v="203" actId="1036"/>
        <pc:sldMkLst>
          <pc:docMk/>
          <pc:sldMk cId="3074714552" sldId="748"/>
        </pc:sldMkLst>
      </pc:sldChg>
      <pc:sldChg chg="modSp mod">
        <pc:chgData name="KOLTA Joseph UCI IDF" userId="3621a843-63ae-447c-9266-fa0223354757" providerId="ADAL" clId="{33B37C06-2789-43C2-ABB1-3B9C348331AD}" dt="2025-07-30T12:01:51.176" v="332" actId="207"/>
        <pc:sldMkLst>
          <pc:docMk/>
          <pc:sldMk cId="3238175815" sldId="749"/>
        </pc:sldMkLst>
      </pc:sldChg>
      <pc:sldChg chg="modSp mod">
        <pc:chgData name="KOLTA Joseph UCI IDF" userId="3621a843-63ae-447c-9266-fa0223354757" providerId="ADAL" clId="{33B37C06-2789-43C2-ABB1-3B9C348331AD}" dt="2025-07-29T13:24:33.929" v="245" actId="1035"/>
        <pc:sldMkLst>
          <pc:docMk/>
          <pc:sldMk cId="3174222834" sldId="769"/>
        </pc:sldMkLst>
      </pc:sldChg>
      <pc:sldChg chg="modSp mod">
        <pc:chgData name="KOLTA Joseph UCI IDF" userId="3621a843-63ae-447c-9266-fa0223354757" providerId="ADAL" clId="{33B37C06-2789-43C2-ABB1-3B9C348331AD}" dt="2025-07-29T13:25:12.558" v="261" actId="1036"/>
        <pc:sldMkLst>
          <pc:docMk/>
          <pc:sldMk cId="2908689016" sldId="774"/>
        </pc:sldMkLst>
      </pc:sldChg>
      <pc:sldChg chg="modSp mod">
        <pc:chgData name="KOLTA Joseph UCI IDF" userId="3621a843-63ae-447c-9266-fa0223354757" providerId="ADAL" clId="{33B37C06-2789-43C2-ABB1-3B9C348331AD}" dt="2025-07-30T12:02:04.726" v="340" actId="207"/>
        <pc:sldMkLst>
          <pc:docMk/>
          <pc:sldMk cId="347042637" sldId="775"/>
        </pc:sldMkLst>
      </pc:sldChg>
      <pc:sldChg chg="modSp mod">
        <pc:chgData name="KOLTA Joseph UCI IDF" userId="3621a843-63ae-447c-9266-fa0223354757" providerId="ADAL" clId="{33B37C06-2789-43C2-ABB1-3B9C348331AD}" dt="2025-07-29T13:25:49.490" v="299" actId="207"/>
        <pc:sldMkLst>
          <pc:docMk/>
          <pc:sldMk cId="779779234" sldId="785"/>
        </pc:sldMkLst>
      </pc:sldChg>
      <pc:sldChg chg="modSp mod">
        <pc:chgData name="KOLTA Joseph UCI IDF" userId="3621a843-63ae-447c-9266-fa0223354757" providerId="ADAL" clId="{33B37C06-2789-43C2-ABB1-3B9C348331AD}" dt="2025-07-29T13:31:15.373" v="314" actId="1036"/>
        <pc:sldMkLst>
          <pc:docMk/>
          <pc:sldMk cId="2541553168" sldId="798"/>
        </pc:sldMkLst>
      </pc:sldChg>
      <pc:sldChg chg="modSp mod">
        <pc:chgData name="KOLTA Joseph UCI IDF" userId="3621a843-63ae-447c-9266-fa0223354757" providerId="ADAL" clId="{33B37C06-2789-43C2-ABB1-3B9C348331AD}" dt="2025-07-30T12:02:29.489" v="349" actId="207"/>
        <pc:sldMkLst>
          <pc:docMk/>
          <pc:sldMk cId="2366804619" sldId="799"/>
        </pc:sldMkLst>
      </pc:sldChg>
      <pc:sldChg chg="add">
        <pc:chgData name="KOLTA Joseph UCI IDF" userId="3621a843-63ae-447c-9266-fa0223354757" providerId="ADAL" clId="{33B37C06-2789-43C2-ABB1-3B9C348331AD}" dt="2025-07-30T12:55:22.027" v="350"/>
        <pc:sldMkLst>
          <pc:docMk/>
          <pc:sldMk cId="3613066578" sldId="861"/>
        </pc:sldMkLst>
      </pc:sldChg>
      <pc:sldChg chg="add">
        <pc:chgData name="KOLTA Joseph UCI IDF" userId="3621a843-63ae-447c-9266-fa0223354757" providerId="ADAL" clId="{33B37C06-2789-43C2-ABB1-3B9C348331AD}" dt="2025-07-30T12:55:22.027" v="350"/>
        <pc:sldMkLst>
          <pc:docMk/>
          <pc:sldMk cId="1665870257" sldId="862"/>
        </pc:sldMkLst>
      </pc:sldChg>
      <pc:sldChg chg="modSp mod">
        <pc:chgData name="KOLTA Joseph UCI IDF" userId="3621a843-63ae-447c-9266-fa0223354757" providerId="ADAL" clId="{33B37C06-2789-43C2-ABB1-3B9C348331AD}" dt="2025-07-30T12:02:14.225" v="343" actId="404"/>
        <pc:sldMkLst>
          <pc:docMk/>
          <pc:sldMk cId="3345819420" sldId="961"/>
        </pc:sldMkLst>
      </pc:sldChg>
      <pc:sldChg chg="del">
        <pc:chgData name="KOLTA Joseph UCI IDF" userId="3621a843-63ae-447c-9266-fa0223354757" providerId="ADAL" clId="{33B37C06-2789-43C2-ABB1-3B9C348331AD}" dt="2025-07-30T12:55:26.457" v="351" actId="47"/>
        <pc:sldMkLst>
          <pc:docMk/>
          <pc:sldMk cId="3920277278" sldId="1028"/>
        </pc:sldMkLst>
      </pc:sldChg>
      <pc:sldChg chg="del">
        <pc:chgData name="KOLTA Joseph UCI IDF" userId="3621a843-63ae-447c-9266-fa0223354757" providerId="ADAL" clId="{33B37C06-2789-43C2-ABB1-3B9C348331AD}" dt="2025-07-30T12:55:26.457" v="351" actId="47"/>
        <pc:sldMkLst>
          <pc:docMk/>
          <pc:sldMk cId="565298626" sldId="1029"/>
        </pc:sldMkLst>
      </pc:sldChg>
      <pc:sldChg chg="del">
        <pc:chgData name="KOLTA Joseph UCI IDF" userId="3621a843-63ae-447c-9266-fa0223354757" providerId="ADAL" clId="{33B37C06-2789-43C2-ABB1-3B9C348331AD}" dt="2025-07-30T12:55:26.457" v="351" actId="47"/>
        <pc:sldMkLst>
          <pc:docMk/>
          <pc:sldMk cId="2072046421" sldId="1030"/>
        </pc:sldMkLst>
      </pc:sldChg>
      <pc:sldChg chg="del">
        <pc:chgData name="KOLTA Joseph UCI IDF" userId="3621a843-63ae-447c-9266-fa0223354757" providerId="ADAL" clId="{33B37C06-2789-43C2-ABB1-3B9C348331AD}" dt="2025-07-30T12:55:26.457" v="351" actId="47"/>
        <pc:sldMkLst>
          <pc:docMk/>
          <pc:sldMk cId="3597393357" sldId="1031"/>
        </pc:sldMkLst>
      </pc:sldChg>
      <pc:sldChg chg="modSp mod">
        <pc:chgData name="KOLTA Joseph UCI IDF" userId="3621a843-63ae-447c-9266-fa0223354757" providerId="ADAL" clId="{33B37C06-2789-43C2-ABB1-3B9C348331AD}" dt="2025-07-30T13:08:16.310" v="376" actId="20577"/>
        <pc:sldMkLst>
          <pc:docMk/>
          <pc:sldMk cId="1493856845" sldId="1039"/>
        </pc:sldMkLst>
      </pc:sldChg>
      <pc:sldChg chg="add">
        <pc:chgData name="KOLTA Joseph UCI IDF" userId="3621a843-63ae-447c-9266-fa0223354757" providerId="ADAL" clId="{33B37C06-2789-43C2-ABB1-3B9C348331AD}" dt="2025-07-30T12:55:22.027" v="350"/>
        <pc:sldMkLst>
          <pc:docMk/>
          <pc:sldMk cId="3147923299" sldId="1259"/>
        </pc:sldMkLst>
      </pc:sldChg>
      <pc:sldChg chg="add">
        <pc:chgData name="KOLTA Joseph UCI IDF" userId="3621a843-63ae-447c-9266-fa0223354757" providerId="ADAL" clId="{33B37C06-2789-43C2-ABB1-3B9C348331AD}" dt="2025-07-30T12:55:22.027" v="350"/>
        <pc:sldMkLst>
          <pc:docMk/>
          <pc:sldMk cId="1943564175" sldId="1260"/>
        </pc:sldMkLst>
      </pc:sldChg>
    </pc:docChg>
  </pc:docChgLst>
  <pc:docChgLst>
    <pc:chgData name="KOLTA Joseph DTOF/DINFRA" userId="3621a843-63ae-447c-9266-fa0223354757" providerId="ADAL" clId="{B0483D2F-2718-4094-A0F6-1E532E44EE70}"/>
    <pc:docChg chg="modSld">
      <pc:chgData name="KOLTA Joseph DTOF/DINFRA" userId="3621a843-63ae-447c-9266-fa0223354757" providerId="ADAL" clId="{B0483D2F-2718-4094-A0F6-1E532E44EE70}" dt="2026-03-24T08:28:40.005" v="30" actId="20577"/>
      <pc:docMkLst>
        <pc:docMk/>
      </pc:docMkLst>
      <pc:sldChg chg="modSp mod">
        <pc:chgData name="KOLTA Joseph DTOF/DINFRA" userId="3621a843-63ae-447c-9266-fa0223354757" providerId="ADAL" clId="{B0483D2F-2718-4094-A0F6-1E532E44EE70}" dt="2026-03-24T08:20:36.201" v="1" actId="20577"/>
        <pc:sldMkLst>
          <pc:docMk/>
          <pc:sldMk cId="346351749" sldId="686"/>
        </pc:sldMkLst>
        <pc:spChg chg="mod">
          <ac:chgData name="KOLTA Joseph DTOF/DINFRA" userId="3621a843-63ae-447c-9266-fa0223354757" providerId="ADAL" clId="{B0483D2F-2718-4094-A0F6-1E532E44EE70}" dt="2026-03-24T08:20:36.201" v="1" actId="20577"/>
          <ac:spMkLst>
            <pc:docMk/>
            <pc:sldMk cId="346351749" sldId="686"/>
            <ac:spMk id="6" creationId="{4BBA31EA-5709-4658-9C29-41BF2557899C}"/>
          </ac:spMkLst>
        </pc:spChg>
      </pc:sldChg>
      <pc:sldChg chg="modSp mod">
        <pc:chgData name="KOLTA Joseph DTOF/DINFRA" userId="3621a843-63ae-447c-9266-fa0223354757" providerId="ADAL" clId="{B0483D2F-2718-4094-A0F6-1E532E44EE70}" dt="2026-03-24T08:20:46.846" v="7" actId="20577"/>
        <pc:sldMkLst>
          <pc:docMk/>
          <pc:sldMk cId="1739444739" sldId="714"/>
        </pc:sldMkLst>
        <pc:spChg chg="mod">
          <ac:chgData name="KOLTA Joseph DTOF/DINFRA" userId="3621a843-63ae-447c-9266-fa0223354757" providerId="ADAL" clId="{B0483D2F-2718-4094-A0F6-1E532E44EE70}" dt="2026-03-24T08:20:46.846" v="7" actId="20577"/>
          <ac:spMkLst>
            <pc:docMk/>
            <pc:sldMk cId="1739444739" sldId="714"/>
            <ac:spMk id="6" creationId="{4BBA31EA-5709-4658-9C29-41BF2557899C}"/>
          </ac:spMkLst>
        </pc:spChg>
      </pc:sldChg>
      <pc:sldChg chg="modSp mod">
        <pc:chgData name="KOLTA Joseph DTOF/DINFRA" userId="3621a843-63ae-447c-9266-fa0223354757" providerId="ADAL" clId="{B0483D2F-2718-4094-A0F6-1E532E44EE70}" dt="2026-03-24T08:20:39.672" v="3" actId="20577"/>
        <pc:sldMkLst>
          <pc:docMk/>
          <pc:sldMk cId="3498537983" sldId="733"/>
        </pc:sldMkLst>
        <pc:spChg chg="mod">
          <ac:chgData name="KOLTA Joseph DTOF/DINFRA" userId="3621a843-63ae-447c-9266-fa0223354757" providerId="ADAL" clId="{B0483D2F-2718-4094-A0F6-1E532E44EE70}" dt="2026-03-24T08:20:39.672" v="3" actId="20577"/>
          <ac:spMkLst>
            <pc:docMk/>
            <pc:sldMk cId="3498537983" sldId="733"/>
            <ac:spMk id="6" creationId="{4BBA31EA-5709-4658-9C29-41BF2557899C}"/>
          </ac:spMkLst>
        </pc:spChg>
      </pc:sldChg>
      <pc:sldChg chg="modSp mod">
        <pc:chgData name="KOLTA Joseph DTOF/DINFRA" userId="3621a843-63ae-447c-9266-fa0223354757" providerId="ADAL" clId="{B0483D2F-2718-4094-A0F6-1E532E44EE70}" dt="2026-03-24T08:20:50.012" v="9" actId="20577"/>
        <pc:sldMkLst>
          <pc:docMk/>
          <pc:sldMk cId="3116763536" sldId="767"/>
        </pc:sldMkLst>
        <pc:spChg chg="mod">
          <ac:chgData name="KOLTA Joseph DTOF/DINFRA" userId="3621a843-63ae-447c-9266-fa0223354757" providerId="ADAL" clId="{B0483D2F-2718-4094-A0F6-1E532E44EE70}" dt="2026-03-24T08:20:50.012" v="9" actId="20577"/>
          <ac:spMkLst>
            <pc:docMk/>
            <pc:sldMk cId="3116763536" sldId="767"/>
            <ac:spMk id="6" creationId="{4BBA31EA-5709-4658-9C29-41BF2557899C}"/>
          </ac:spMkLst>
        </pc:spChg>
      </pc:sldChg>
      <pc:sldChg chg="modSp mod">
        <pc:chgData name="KOLTA Joseph DTOF/DINFRA" userId="3621a843-63ae-447c-9266-fa0223354757" providerId="ADAL" clId="{B0483D2F-2718-4094-A0F6-1E532E44EE70}" dt="2026-03-24T08:20:43.393" v="5" actId="20577"/>
        <pc:sldMkLst>
          <pc:docMk/>
          <pc:sldMk cId="2987534961" sldId="783"/>
        </pc:sldMkLst>
        <pc:spChg chg="mod">
          <ac:chgData name="KOLTA Joseph DTOF/DINFRA" userId="3621a843-63ae-447c-9266-fa0223354757" providerId="ADAL" clId="{B0483D2F-2718-4094-A0F6-1E532E44EE70}" dt="2026-03-24T08:20:43.393" v="5" actId="20577"/>
          <ac:spMkLst>
            <pc:docMk/>
            <pc:sldMk cId="2987534961" sldId="783"/>
            <ac:spMk id="6" creationId="{4BBA31EA-5709-4658-9C29-41BF2557899C}"/>
          </ac:spMkLst>
        </pc:spChg>
      </pc:sldChg>
      <pc:sldChg chg="modSp mod">
        <pc:chgData name="KOLTA Joseph DTOF/DINFRA" userId="3621a843-63ae-447c-9266-fa0223354757" providerId="ADAL" clId="{B0483D2F-2718-4094-A0F6-1E532E44EE70}" dt="2026-03-24T08:28:40.005" v="30" actId="20577"/>
        <pc:sldMkLst>
          <pc:docMk/>
          <pc:sldMk cId="725819799" sldId="931"/>
        </pc:sldMkLst>
        <pc:spChg chg="mod">
          <ac:chgData name="KOLTA Joseph DTOF/DINFRA" userId="3621a843-63ae-447c-9266-fa0223354757" providerId="ADAL" clId="{B0483D2F-2718-4094-A0F6-1E532E44EE70}" dt="2026-03-24T08:28:40.005" v="30" actId="20577"/>
          <ac:spMkLst>
            <pc:docMk/>
            <pc:sldMk cId="725819799" sldId="931"/>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FA1BDE2-C25C-4272-94A4-3A0D4A565073}" type="datetimeFigureOut">
              <a:rPr lang="fr-FR" smtClean="0"/>
              <a:pPr/>
              <a:t>24/03/2026</a:t>
            </a:fld>
            <a:endParaRPr lang="fr-FR"/>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3D9D0A2-4D23-4686-912B-7D94E424B7F3}" type="slidenum">
              <a:rPr lang="fr-FR" smtClean="0"/>
              <a:pPr/>
              <a:t>‹N°›</a:t>
            </a:fld>
            <a:endParaRPr lang="fr-FR"/>
          </a:p>
        </p:txBody>
      </p:sp>
    </p:spTree>
    <p:extLst>
      <p:ext uri="{BB962C8B-B14F-4D97-AF65-F5344CB8AC3E}">
        <p14:creationId xmlns:p14="http://schemas.microsoft.com/office/powerpoint/2010/main" val="41537889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206.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207.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a:t>
            </a:fld>
            <a:endParaRPr lang="fr-FR" dirty="0"/>
          </a:p>
        </p:txBody>
      </p:sp>
    </p:spTree>
    <p:extLst>
      <p:ext uri="{BB962C8B-B14F-4D97-AF65-F5344CB8AC3E}">
        <p14:creationId xmlns:p14="http://schemas.microsoft.com/office/powerpoint/2010/main" val="3111170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a:t>
            </a:fld>
            <a:endParaRPr lang="fr-FR"/>
          </a:p>
        </p:txBody>
      </p:sp>
    </p:spTree>
    <p:extLst>
      <p:ext uri="{BB962C8B-B14F-4D97-AF65-F5344CB8AC3E}">
        <p14:creationId xmlns:p14="http://schemas.microsoft.com/office/powerpoint/2010/main" val="2408457812"/>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15539900"/>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101</a:t>
            </a:fld>
            <a:endParaRPr lang="fr-FR"/>
          </a:p>
        </p:txBody>
      </p:sp>
    </p:spTree>
    <p:extLst>
      <p:ext uri="{BB962C8B-B14F-4D97-AF65-F5344CB8AC3E}">
        <p14:creationId xmlns:p14="http://schemas.microsoft.com/office/powerpoint/2010/main" val="1183746752"/>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102</a:t>
            </a:fld>
            <a:endParaRPr lang="fr-FR"/>
          </a:p>
        </p:txBody>
      </p:sp>
    </p:spTree>
    <p:extLst>
      <p:ext uri="{BB962C8B-B14F-4D97-AF65-F5344CB8AC3E}">
        <p14:creationId xmlns:p14="http://schemas.microsoft.com/office/powerpoint/2010/main" val="1051463676"/>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103</a:t>
            </a:fld>
            <a:endParaRPr lang="fr-FR"/>
          </a:p>
        </p:txBody>
      </p:sp>
    </p:spTree>
    <p:extLst>
      <p:ext uri="{BB962C8B-B14F-4D97-AF65-F5344CB8AC3E}">
        <p14:creationId xmlns:p14="http://schemas.microsoft.com/office/powerpoint/2010/main" val="1154903003"/>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96537484"/>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105</a:t>
            </a:fld>
            <a:endParaRPr lang="fr-FR"/>
          </a:p>
        </p:txBody>
      </p:sp>
    </p:spTree>
    <p:extLst>
      <p:ext uri="{BB962C8B-B14F-4D97-AF65-F5344CB8AC3E}">
        <p14:creationId xmlns:p14="http://schemas.microsoft.com/office/powerpoint/2010/main" val="623166350"/>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95266633"/>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33294621"/>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9617682"/>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109</a:t>
            </a:fld>
            <a:endParaRPr lang="fr-FR" dirty="0"/>
          </a:p>
        </p:txBody>
      </p:sp>
    </p:spTree>
    <p:extLst>
      <p:ext uri="{BB962C8B-B14F-4D97-AF65-F5344CB8AC3E}">
        <p14:creationId xmlns:p14="http://schemas.microsoft.com/office/powerpoint/2010/main" val="38340145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13904254"/>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110</a:t>
            </a:fld>
            <a:endParaRPr lang="fr-FR"/>
          </a:p>
        </p:txBody>
      </p:sp>
    </p:spTree>
    <p:extLst>
      <p:ext uri="{BB962C8B-B14F-4D97-AF65-F5344CB8AC3E}">
        <p14:creationId xmlns:p14="http://schemas.microsoft.com/office/powerpoint/2010/main" val="2402396405"/>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111</a:t>
            </a:fld>
            <a:endParaRPr lang="fr-FR"/>
          </a:p>
        </p:txBody>
      </p:sp>
    </p:spTree>
    <p:extLst>
      <p:ext uri="{BB962C8B-B14F-4D97-AF65-F5344CB8AC3E}">
        <p14:creationId xmlns:p14="http://schemas.microsoft.com/office/powerpoint/2010/main" val="1061909236"/>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45001625"/>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71575347"/>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114</a:t>
            </a:fld>
            <a:endParaRPr lang="fr-FR"/>
          </a:p>
        </p:txBody>
      </p:sp>
    </p:spTree>
    <p:extLst>
      <p:ext uri="{BB962C8B-B14F-4D97-AF65-F5344CB8AC3E}">
        <p14:creationId xmlns:p14="http://schemas.microsoft.com/office/powerpoint/2010/main" val="1263152683"/>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115</a:t>
            </a:fld>
            <a:endParaRPr lang="fr-FR"/>
          </a:p>
        </p:txBody>
      </p:sp>
    </p:spTree>
    <p:extLst>
      <p:ext uri="{BB962C8B-B14F-4D97-AF65-F5344CB8AC3E}">
        <p14:creationId xmlns:p14="http://schemas.microsoft.com/office/powerpoint/2010/main" val="4111517051"/>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116</a:t>
            </a:fld>
            <a:endParaRPr lang="fr-FR"/>
          </a:p>
        </p:txBody>
      </p:sp>
    </p:spTree>
    <p:extLst>
      <p:ext uri="{BB962C8B-B14F-4D97-AF65-F5344CB8AC3E}">
        <p14:creationId xmlns:p14="http://schemas.microsoft.com/office/powerpoint/2010/main" val="1345555960"/>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117</a:t>
            </a:fld>
            <a:endParaRPr lang="fr-FR"/>
          </a:p>
        </p:txBody>
      </p:sp>
    </p:spTree>
    <p:extLst>
      <p:ext uri="{BB962C8B-B14F-4D97-AF65-F5344CB8AC3E}">
        <p14:creationId xmlns:p14="http://schemas.microsoft.com/office/powerpoint/2010/main" val="2730473706"/>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54646196"/>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397622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34261542"/>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04138398"/>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121</a:t>
            </a:fld>
            <a:endParaRPr lang="fr-FR"/>
          </a:p>
        </p:txBody>
      </p:sp>
    </p:spTree>
    <p:extLst>
      <p:ext uri="{BB962C8B-B14F-4D97-AF65-F5344CB8AC3E}">
        <p14:creationId xmlns:p14="http://schemas.microsoft.com/office/powerpoint/2010/main" val="1470307060"/>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122</a:t>
            </a:fld>
            <a:endParaRPr lang="fr-FR"/>
          </a:p>
        </p:txBody>
      </p:sp>
    </p:spTree>
    <p:extLst>
      <p:ext uri="{BB962C8B-B14F-4D97-AF65-F5344CB8AC3E}">
        <p14:creationId xmlns:p14="http://schemas.microsoft.com/office/powerpoint/2010/main" val="1032746540"/>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123</a:t>
            </a:fld>
            <a:endParaRPr lang="fr-FR"/>
          </a:p>
        </p:txBody>
      </p:sp>
    </p:spTree>
    <p:extLst>
      <p:ext uri="{BB962C8B-B14F-4D97-AF65-F5344CB8AC3E}">
        <p14:creationId xmlns:p14="http://schemas.microsoft.com/office/powerpoint/2010/main" val="2683728103"/>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13904254"/>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34261542"/>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126</a:t>
            </a:fld>
            <a:endParaRPr lang="fr-FR"/>
          </a:p>
        </p:txBody>
      </p:sp>
    </p:spTree>
    <p:extLst>
      <p:ext uri="{BB962C8B-B14F-4D97-AF65-F5344CB8AC3E}">
        <p14:creationId xmlns:p14="http://schemas.microsoft.com/office/powerpoint/2010/main" val="4143678880"/>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09674688"/>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128</a:t>
            </a:fld>
            <a:endParaRPr lang="fr-FR"/>
          </a:p>
        </p:txBody>
      </p:sp>
    </p:spTree>
    <p:extLst>
      <p:ext uri="{BB962C8B-B14F-4D97-AF65-F5344CB8AC3E}">
        <p14:creationId xmlns:p14="http://schemas.microsoft.com/office/powerpoint/2010/main" val="2888451380"/>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129</a:t>
            </a:fld>
            <a:endParaRPr lang="fr-FR"/>
          </a:p>
        </p:txBody>
      </p:sp>
    </p:spTree>
    <p:extLst>
      <p:ext uri="{BB962C8B-B14F-4D97-AF65-F5344CB8AC3E}">
        <p14:creationId xmlns:p14="http://schemas.microsoft.com/office/powerpoint/2010/main" val="9487435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13</a:t>
            </a:fld>
            <a:endParaRPr lang="fr-FR"/>
          </a:p>
        </p:txBody>
      </p:sp>
    </p:spTree>
    <p:extLst>
      <p:ext uri="{BB962C8B-B14F-4D97-AF65-F5344CB8AC3E}">
        <p14:creationId xmlns:p14="http://schemas.microsoft.com/office/powerpoint/2010/main" val="3708254623"/>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130</a:t>
            </a:fld>
            <a:endParaRPr lang="fr-FR"/>
          </a:p>
        </p:txBody>
      </p:sp>
    </p:spTree>
    <p:extLst>
      <p:ext uri="{BB962C8B-B14F-4D97-AF65-F5344CB8AC3E}">
        <p14:creationId xmlns:p14="http://schemas.microsoft.com/office/powerpoint/2010/main" val="153577907"/>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47586031"/>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132</a:t>
            </a:fld>
            <a:endParaRPr lang="fr-FR"/>
          </a:p>
        </p:txBody>
      </p:sp>
    </p:spTree>
    <p:extLst>
      <p:ext uri="{BB962C8B-B14F-4D97-AF65-F5344CB8AC3E}">
        <p14:creationId xmlns:p14="http://schemas.microsoft.com/office/powerpoint/2010/main" val="2974986693"/>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02758212"/>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1895449"/>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135</a:t>
            </a:fld>
            <a:endParaRPr lang="fr-FR" dirty="0"/>
          </a:p>
        </p:txBody>
      </p:sp>
    </p:spTree>
    <p:extLst>
      <p:ext uri="{BB962C8B-B14F-4D97-AF65-F5344CB8AC3E}">
        <p14:creationId xmlns:p14="http://schemas.microsoft.com/office/powerpoint/2010/main" val="3269102190"/>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136</a:t>
            </a:fld>
            <a:endParaRPr lang="fr-FR"/>
          </a:p>
        </p:txBody>
      </p:sp>
    </p:spTree>
    <p:extLst>
      <p:ext uri="{BB962C8B-B14F-4D97-AF65-F5344CB8AC3E}">
        <p14:creationId xmlns:p14="http://schemas.microsoft.com/office/powerpoint/2010/main" val="1542650539"/>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137</a:t>
            </a:fld>
            <a:endParaRPr lang="fr-FR"/>
          </a:p>
        </p:txBody>
      </p:sp>
    </p:spTree>
    <p:extLst>
      <p:ext uri="{BB962C8B-B14F-4D97-AF65-F5344CB8AC3E}">
        <p14:creationId xmlns:p14="http://schemas.microsoft.com/office/powerpoint/2010/main" val="3235517928"/>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91450395"/>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293640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39151322"/>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140</a:t>
            </a:fld>
            <a:endParaRPr lang="fr-FR"/>
          </a:p>
        </p:txBody>
      </p:sp>
    </p:spTree>
    <p:extLst>
      <p:ext uri="{BB962C8B-B14F-4D97-AF65-F5344CB8AC3E}">
        <p14:creationId xmlns:p14="http://schemas.microsoft.com/office/powerpoint/2010/main" val="3100942560"/>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141</a:t>
            </a:fld>
            <a:endParaRPr lang="fr-FR"/>
          </a:p>
        </p:txBody>
      </p:sp>
    </p:spTree>
    <p:extLst>
      <p:ext uri="{BB962C8B-B14F-4D97-AF65-F5344CB8AC3E}">
        <p14:creationId xmlns:p14="http://schemas.microsoft.com/office/powerpoint/2010/main" val="130186318"/>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142</a:t>
            </a:fld>
            <a:endParaRPr lang="fr-FR"/>
          </a:p>
        </p:txBody>
      </p:sp>
    </p:spTree>
    <p:extLst>
      <p:ext uri="{BB962C8B-B14F-4D97-AF65-F5344CB8AC3E}">
        <p14:creationId xmlns:p14="http://schemas.microsoft.com/office/powerpoint/2010/main" val="1324879230"/>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143</a:t>
            </a:fld>
            <a:endParaRPr lang="fr-FR" dirty="0"/>
          </a:p>
        </p:txBody>
      </p:sp>
    </p:spTree>
    <p:extLst>
      <p:ext uri="{BB962C8B-B14F-4D97-AF65-F5344CB8AC3E}">
        <p14:creationId xmlns:p14="http://schemas.microsoft.com/office/powerpoint/2010/main" val="1379580451"/>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144</a:t>
            </a:fld>
            <a:endParaRPr lang="fr-FR"/>
          </a:p>
        </p:txBody>
      </p:sp>
    </p:spTree>
    <p:extLst>
      <p:ext uri="{BB962C8B-B14F-4D97-AF65-F5344CB8AC3E}">
        <p14:creationId xmlns:p14="http://schemas.microsoft.com/office/powerpoint/2010/main" val="840080829"/>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145</a:t>
            </a:fld>
            <a:endParaRPr lang="fr-FR"/>
          </a:p>
        </p:txBody>
      </p:sp>
    </p:spTree>
    <p:extLst>
      <p:ext uri="{BB962C8B-B14F-4D97-AF65-F5344CB8AC3E}">
        <p14:creationId xmlns:p14="http://schemas.microsoft.com/office/powerpoint/2010/main" val="1782244731"/>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146</a:t>
            </a:fld>
            <a:endParaRPr lang="fr-FR"/>
          </a:p>
        </p:txBody>
      </p:sp>
    </p:spTree>
    <p:extLst>
      <p:ext uri="{BB962C8B-B14F-4D97-AF65-F5344CB8AC3E}">
        <p14:creationId xmlns:p14="http://schemas.microsoft.com/office/powerpoint/2010/main" val="3084632939"/>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147</a:t>
            </a:fld>
            <a:endParaRPr lang="fr-FR"/>
          </a:p>
        </p:txBody>
      </p:sp>
    </p:spTree>
    <p:extLst>
      <p:ext uri="{BB962C8B-B14F-4D97-AF65-F5344CB8AC3E}">
        <p14:creationId xmlns:p14="http://schemas.microsoft.com/office/powerpoint/2010/main" val="1086113087"/>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148</a:t>
            </a:fld>
            <a:endParaRPr lang="fr-FR"/>
          </a:p>
        </p:txBody>
      </p:sp>
    </p:spTree>
    <p:extLst>
      <p:ext uri="{BB962C8B-B14F-4D97-AF65-F5344CB8AC3E}">
        <p14:creationId xmlns:p14="http://schemas.microsoft.com/office/powerpoint/2010/main" val="2033531894"/>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149</a:t>
            </a:fld>
            <a:endParaRPr lang="fr-FR"/>
          </a:p>
        </p:txBody>
      </p:sp>
    </p:spTree>
    <p:extLst>
      <p:ext uri="{BB962C8B-B14F-4D97-AF65-F5344CB8AC3E}">
        <p14:creationId xmlns:p14="http://schemas.microsoft.com/office/powerpoint/2010/main" val="40224732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a:t>
            </a:fld>
            <a:endParaRPr lang="fr-FR"/>
          </a:p>
        </p:txBody>
      </p:sp>
    </p:spTree>
    <p:extLst>
      <p:ext uri="{BB962C8B-B14F-4D97-AF65-F5344CB8AC3E}">
        <p14:creationId xmlns:p14="http://schemas.microsoft.com/office/powerpoint/2010/main" val="3163694411"/>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150</a:t>
            </a:fld>
            <a:endParaRPr lang="fr-FR"/>
          </a:p>
        </p:txBody>
      </p:sp>
    </p:spTree>
    <p:extLst>
      <p:ext uri="{BB962C8B-B14F-4D97-AF65-F5344CB8AC3E}">
        <p14:creationId xmlns:p14="http://schemas.microsoft.com/office/powerpoint/2010/main" val="1100826603"/>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151</a:t>
            </a:fld>
            <a:endParaRPr lang="fr-FR"/>
          </a:p>
        </p:txBody>
      </p:sp>
    </p:spTree>
    <p:extLst>
      <p:ext uri="{BB962C8B-B14F-4D97-AF65-F5344CB8AC3E}">
        <p14:creationId xmlns:p14="http://schemas.microsoft.com/office/powerpoint/2010/main" val="1290549851"/>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152</a:t>
            </a:fld>
            <a:endParaRPr lang="fr-FR"/>
          </a:p>
        </p:txBody>
      </p:sp>
    </p:spTree>
    <p:extLst>
      <p:ext uri="{BB962C8B-B14F-4D97-AF65-F5344CB8AC3E}">
        <p14:creationId xmlns:p14="http://schemas.microsoft.com/office/powerpoint/2010/main" val="3014746845"/>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153</a:t>
            </a:fld>
            <a:endParaRPr lang="fr-FR"/>
          </a:p>
        </p:txBody>
      </p:sp>
    </p:spTree>
    <p:extLst>
      <p:ext uri="{BB962C8B-B14F-4D97-AF65-F5344CB8AC3E}">
        <p14:creationId xmlns:p14="http://schemas.microsoft.com/office/powerpoint/2010/main" val="2438234471"/>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154</a:t>
            </a:fld>
            <a:endParaRPr lang="fr-FR"/>
          </a:p>
        </p:txBody>
      </p:sp>
    </p:spTree>
    <p:extLst>
      <p:ext uri="{BB962C8B-B14F-4D97-AF65-F5344CB8AC3E}">
        <p14:creationId xmlns:p14="http://schemas.microsoft.com/office/powerpoint/2010/main" val="3931910266"/>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155</a:t>
            </a:fld>
            <a:endParaRPr lang="fr-FR"/>
          </a:p>
        </p:txBody>
      </p:sp>
    </p:spTree>
    <p:extLst>
      <p:ext uri="{BB962C8B-B14F-4D97-AF65-F5344CB8AC3E}">
        <p14:creationId xmlns:p14="http://schemas.microsoft.com/office/powerpoint/2010/main" val="1338783563"/>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156</a:t>
            </a:fld>
            <a:endParaRPr lang="fr-FR"/>
          </a:p>
        </p:txBody>
      </p:sp>
    </p:spTree>
    <p:extLst>
      <p:ext uri="{BB962C8B-B14F-4D97-AF65-F5344CB8AC3E}">
        <p14:creationId xmlns:p14="http://schemas.microsoft.com/office/powerpoint/2010/main" val="3164257183"/>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157</a:t>
            </a:fld>
            <a:endParaRPr lang="fr-FR"/>
          </a:p>
        </p:txBody>
      </p:sp>
    </p:spTree>
    <p:extLst>
      <p:ext uri="{BB962C8B-B14F-4D97-AF65-F5344CB8AC3E}">
        <p14:creationId xmlns:p14="http://schemas.microsoft.com/office/powerpoint/2010/main" val="962456305"/>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158</a:t>
            </a:fld>
            <a:endParaRPr lang="fr-FR"/>
          </a:p>
        </p:txBody>
      </p:sp>
    </p:spTree>
    <p:extLst>
      <p:ext uri="{BB962C8B-B14F-4D97-AF65-F5344CB8AC3E}">
        <p14:creationId xmlns:p14="http://schemas.microsoft.com/office/powerpoint/2010/main" val="3974220486"/>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159</a:t>
            </a:fld>
            <a:endParaRPr lang="fr-FR"/>
          </a:p>
        </p:txBody>
      </p:sp>
    </p:spTree>
    <p:extLst>
      <p:ext uri="{BB962C8B-B14F-4D97-AF65-F5344CB8AC3E}">
        <p14:creationId xmlns:p14="http://schemas.microsoft.com/office/powerpoint/2010/main" val="3916500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a:t>
            </a:fld>
            <a:endParaRPr lang="fr-FR"/>
          </a:p>
        </p:txBody>
      </p:sp>
    </p:spTree>
    <p:extLst>
      <p:ext uri="{BB962C8B-B14F-4D97-AF65-F5344CB8AC3E}">
        <p14:creationId xmlns:p14="http://schemas.microsoft.com/office/powerpoint/2010/main" val="3784818797"/>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160</a:t>
            </a:fld>
            <a:endParaRPr lang="fr-FR"/>
          </a:p>
        </p:txBody>
      </p:sp>
    </p:spTree>
    <p:extLst>
      <p:ext uri="{BB962C8B-B14F-4D97-AF65-F5344CB8AC3E}">
        <p14:creationId xmlns:p14="http://schemas.microsoft.com/office/powerpoint/2010/main" val="1769729549"/>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161</a:t>
            </a:fld>
            <a:endParaRPr lang="fr-FR"/>
          </a:p>
        </p:txBody>
      </p:sp>
    </p:spTree>
    <p:extLst>
      <p:ext uri="{BB962C8B-B14F-4D97-AF65-F5344CB8AC3E}">
        <p14:creationId xmlns:p14="http://schemas.microsoft.com/office/powerpoint/2010/main" val="3052706301"/>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162</a:t>
            </a:fld>
            <a:endParaRPr lang="fr-FR"/>
          </a:p>
        </p:txBody>
      </p:sp>
    </p:spTree>
    <p:extLst>
      <p:ext uri="{BB962C8B-B14F-4D97-AF65-F5344CB8AC3E}">
        <p14:creationId xmlns:p14="http://schemas.microsoft.com/office/powerpoint/2010/main" val="2277427422"/>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163</a:t>
            </a:fld>
            <a:endParaRPr lang="fr-FR"/>
          </a:p>
        </p:txBody>
      </p:sp>
    </p:spTree>
    <p:extLst>
      <p:ext uri="{BB962C8B-B14F-4D97-AF65-F5344CB8AC3E}">
        <p14:creationId xmlns:p14="http://schemas.microsoft.com/office/powerpoint/2010/main" val="3497533013"/>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164</a:t>
            </a:fld>
            <a:endParaRPr lang="fr-FR"/>
          </a:p>
        </p:txBody>
      </p:sp>
    </p:spTree>
    <p:extLst>
      <p:ext uri="{BB962C8B-B14F-4D97-AF65-F5344CB8AC3E}">
        <p14:creationId xmlns:p14="http://schemas.microsoft.com/office/powerpoint/2010/main" val="583310528"/>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165</a:t>
            </a:fld>
            <a:endParaRPr lang="fr-FR"/>
          </a:p>
        </p:txBody>
      </p:sp>
    </p:spTree>
    <p:extLst>
      <p:ext uri="{BB962C8B-B14F-4D97-AF65-F5344CB8AC3E}">
        <p14:creationId xmlns:p14="http://schemas.microsoft.com/office/powerpoint/2010/main" val="2278807023"/>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166</a:t>
            </a:fld>
            <a:endParaRPr lang="fr-FR"/>
          </a:p>
        </p:txBody>
      </p:sp>
    </p:spTree>
    <p:extLst>
      <p:ext uri="{BB962C8B-B14F-4D97-AF65-F5344CB8AC3E}">
        <p14:creationId xmlns:p14="http://schemas.microsoft.com/office/powerpoint/2010/main" val="1434626207"/>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167</a:t>
            </a:fld>
            <a:endParaRPr lang="fr-FR"/>
          </a:p>
        </p:txBody>
      </p:sp>
    </p:spTree>
    <p:extLst>
      <p:ext uri="{BB962C8B-B14F-4D97-AF65-F5344CB8AC3E}">
        <p14:creationId xmlns:p14="http://schemas.microsoft.com/office/powerpoint/2010/main" val="166297"/>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168</a:t>
            </a:fld>
            <a:endParaRPr lang="fr-FR"/>
          </a:p>
        </p:txBody>
      </p:sp>
    </p:spTree>
    <p:extLst>
      <p:ext uri="{BB962C8B-B14F-4D97-AF65-F5344CB8AC3E}">
        <p14:creationId xmlns:p14="http://schemas.microsoft.com/office/powerpoint/2010/main" val="399555976"/>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169</a:t>
            </a:fld>
            <a:endParaRPr lang="fr-FR"/>
          </a:p>
        </p:txBody>
      </p:sp>
    </p:spTree>
    <p:extLst>
      <p:ext uri="{BB962C8B-B14F-4D97-AF65-F5344CB8AC3E}">
        <p14:creationId xmlns:p14="http://schemas.microsoft.com/office/powerpoint/2010/main" val="13733794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a:t>
            </a:fld>
            <a:endParaRPr lang="fr-FR"/>
          </a:p>
        </p:txBody>
      </p:sp>
    </p:spTree>
    <p:extLst>
      <p:ext uri="{BB962C8B-B14F-4D97-AF65-F5344CB8AC3E}">
        <p14:creationId xmlns:p14="http://schemas.microsoft.com/office/powerpoint/2010/main" val="1127838892"/>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170</a:t>
            </a:fld>
            <a:endParaRPr lang="fr-FR"/>
          </a:p>
        </p:txBody>
      </p:sp>
    </p:spTree>
    <p:extLst>
      <p:ext uri="{BB962C8B-B14F-4D97-AF65-F5344CB8AC3E}">
        <p14:creationId xmlns:p14="http://schemas.microsoft.com/office/powerpoint/2010/main" val="2342645981"/>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171</a:t>
            </a:fld>
            <a:endParaRPr lang="fr-FR"/>
          </a:p>
        </p:txBody>
      </p:sp>
    </p:spTree>
    <p:extLst>
      <p:ext uri="{BB962C8B-B14F-4D97-AF65-F5344CB8AC3E}">
        <p14:creationId xmlns:p14="http://schemas.microsoft.com/office/powerpoint/2010/main" val="3554937458"/>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172</a:t>
            </a:fld>
            <a:endParaRPr lang="fr-FR" dirty="0"/>
          </a:p>
        </p:txBody>
      </p:sp>
    </p:spTree>
    <p:extLst>
      <p:ext uri="{BB962C8B-B14F-4D97-AF65-F5344CB8AC3E}">
        <p14:creationId xmlns:p14="http://schemas.microsoft.com/office/powerpoint/2010/main" val="2637524382"/>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173</a:t>
            </a:fld>
            <a:endParaRPr lang="fr-FR"/>
          </a:p>
        </p:txBody>
      </p:sp>
    </p:spTree>
    <p:extLst>
      <p:ext uri="{BB962C8B-B14F-4D97-AF65-F5344CB8AC3E}">
        <p14:creationId xmlns:p14="http://schemas.microsoft.com/office/powerpoint/2010/main" val="2446278322"/>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174</a:t>
            </a:fld>
            <a:endParaRPr lang="fr-FR"/>
          </a:p>
        </p:txBody>
      </p:sp>
    </p:spTree>
    <p:extLst>
      <p:ext uri="{BB962C8B-B14F-4D97-AF65-F5344CB8AC3E}">
        <p14:creationId xmlns:p14="http://schemas.microsoft.com/office/powerpoint/2010/main" val="3984481618"/>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175</a:t>
            </a:fld>
            <a:endParaRPr lang="fr-FR"/>
          </a:p>
        </p:txBody>
      </p:sp>
    </p:spTree>
    <p:extLst>
      <p:ext uri="{BB962C8B-B14F-4D97-AF65-F5344CB8AC3E}">
        <p14:creationId xmlns:p14="http://schemas.microsoft.com/office/powerpoint/2010/main" val="3414518428"/>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176</a:t>
            </a:fld>
            <a:endParaRPr lang="fr-FR"/>
          </a:p>
        </p:txBody>
      </p:sp>
    </p:spTree>
    <p:extLst>
      <p:ext uri="{BB962C8B-B14F-4D97-AF65-F5344CB8AC3E}">
        <p14:creationId xmlns:p14="http://schemas.microsoft.com/office/powerpoint/2010/main" val="3830684203"/>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177</a:t>
            </a:fld>
            <a:endParaRPr lang="fr-FR"/>
          </a:p>
        </p:txBody>
      </p:sp>
    </p:spTree>
    <p:extLst>
      <p:ext uri="{BB962C8B-B14F-4D97-AF65-F5344CB8AC3E}">
        <p14:creationId xmlns:p14="http://schemas.microsoft.com/office/powerpoint/2010/main" val="3425087810"/>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178</a:t>
            </a:fld>
            <a:endParaRPr lang="fr-FR"/>
          </a:p>
        </p:txBody>
      </p:sp>
    </p:spTree>
    <p:extLst>
      <p:ext uri="{BB962C8B-B14F-4D97-AF65-F5344CB8AC3E}">
        <p14:creationId xmlns:p14="http://schemas.microsoft.com/office/powerpoint/2010/main" val="1401242996"/>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179</a:t>
            </a:fld>
            <a:endParaRPr lang="fr-FR"/>
          </a:p>
        </p:txBody>
      </p:sp>
    </p:spTree>
    <p:extLst>
      <p:ext uri="{BB962C8B-B14F-4D97-AF65-F5344CB8AC3E}">
        <p14:creationId xmlns:p14="http://schemas.microsoft.com/office/powerpoint/2010/main" val="37862107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23996489"/>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180</a:t>
            </a:fld>
            <a:endParaRPr lang="fr-FR"/>
          </a:p>
        </p:txBody>
      </p:sp>
    </p:spTree>
    <p:extLst>
      <p:ext uri="{BB962C8B-B14F-4D97-AF65-F5344CB8AC3E}">
        <p14:creationId xmlns:p14="http://schemas.microsoft.com/office/powerpoint/2010/main" val="1251732196"/>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181</a:t>
            </a:fld>
            <a:endParaRPr lang="fr-FR"/>
          </a:p>
        </p:txBody>
      </p:sp>
    </p:spTree>
    <p:extLst>
      <p:ext uri="{BB962C8B-B14F-4D97-AF65-F5344CB8AC3E}">
        <p14:creationId xmlns:p14="http://schemas.microsoft.com/office/powerpoint/2010/main" val="374632715"/>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182</a:t>
            </a:fld>
            <a:endParaRPr lang="fr-FR"/>
          </a:p>
        </p:txBody>
      </p:sp>
    </p:spTree>
    <p:extLst>
      <p:ext uri="{BB962C8B-B14F-4D97-AF65-F5344CB8AC3E}">
        <p14:creationId xmlns:p14="http://schemas.microsoft.com/office/powerpoint/2010/main" val="3345445275"/>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183</a:t>
            </a:fld>
            <a:endParaRPr lang="fr-FR"/>
          </a:p>
        </p:txBody>
      </p:sp>
    </p:spTree>
    <p:extLst>
      <p:ext uri="{BB962C8B-B14F-4D97-AF65-F5344CB8AC3E}">
        <p14:creationId xmlns:p14="http://schemas.microsoft.com/office/powerpoint/2010/main" val="1628974510"/>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184</a:t>
            </a:fld>
            <a:endParaRPr lang="fr-FR"/>
          </a:p>
        </p:txBody>
      </p:sp>
    </p:spTree>
    <p:extLst>
      <p:ext uri="{BB962C8B-B14F-4D97-AF65-F5344CB8AC3E}">
        <p14:creationId xmlns:p14="http://schemas.microsoft.com/office/powerpoint/2010/main" val="3104944533"/>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185</a:t>
            </a:fld>
            <a:endParaRPr lang="fr-FR"/>
          </a:p>
        </p:txBody>
      </p:sp>
    </p:spTree>
    <p:extLst>
      <p:ext uri="{BB962C8B-B14F-4D97-AF65-F5344CB8AC3E}">
        <p14:creationId xmlns:p14="http://schemas.microsoft.com/office/powerpoint/2010/main" val="2484818086"/>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186</a:t>
            </a:fld>
            <a:endParaRPr lang="fr-FR"/>
          </a:p>
        </p:txBody>
      </p:sp>
    </p:spTree>
    <p:extLst>
      <p:ext uri="{BB962C8B-B14F-4D97-AF65-F5344CB8AC3E}">
        <p14:creationId xmlns:p14="http://schemas.microsoft.com/office/powerpoint/2010/main" val="2462911201"/>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187</a:t>
            </a:fld>
            <a:endParaRPr lang="fr-FR"/>
          </a:p>
        </p:txBody>
      </p:sp>
    </p:spTree>
    <p:extLst>
      <p:ext uri="{BB962C8B-B14F-4D97-AF65-F5344CB8AC3E}">
        <p14:creationId xmlns:p14="http://schemas.microsoft.com/office/powerpoint/2010/main" val="3337232718"/>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188</a:t>
            </a:fld>
            <a:endParaRPr lang="fr-FR"/>
          </a:p>
        </p:txBody>
      </p:sp>
    </p:spTree>
    <p:extLst>
      <p:ext uri="{BB962C8B-B14F-4D97-AF65-F5344CB8AC3E}">
        <p14:creationId xmlns:p14="http://schemas.microsoft.com/office/powerpoint/2010/main" val="3993847804"/>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189</a:t>
            </a:fld>
            <a:endParaRPr lang="fr-FR"/>
          </a:p>
        </p:txBody>
      </p:sp>
    </p:spTree>
    <p:extLst>
      <p:ext uri="{BB962C8B-B14F-4D97-AF65-F5344CB8AC3E}">
        <p14:creationId xmlns:p14="http://schemas.microsoft.com/office/powerpoint/2010/main" val="14507032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a:t>
            </a:fld>
            <a:endParaRPr lang="fr-FR"/>
          </a:p>
        </p:txBody>
      </p:sp>
    </p:spTree>
    <p:extLst>
      <p:ext uri="{BB962C8B-B14F-4D97-AF65-F5344CB8AC3E}">
        <p14:creationId xmlns:p14="http://schemas.microsoft.com/office/powerpoint/2010/main" val="198691802"/>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190</a:t>
            </a:fld>
            <a:endParaRPr lang="fr-FR"/>
          </a:p>
        </p:txBody>
      </p:sp>
    </p:spTree>
    <p:extLst>
      <p:ext uri="{BB962C8B-B14F-4D97-AF65-F5344CB8AC3E}">
        <p14:creationId xmlns:p14="http://schemas.microsoft.com/office/powerpoint/2010/main" val="2134986209"/>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191</a:t>
            </a:fld>
            <a:endParaRPr lang="fr-FR" dirty="0"/>
          </a:p>
        </p:txBody>
      </p:sp>
    </p:spTree>
    <p:extLst>
      <p:ext uri="{BB962C8B-B14F-4D97-AF65-F5344CB8AC3E}">
        <p14:creationId xmlns:p14="http://schemas.microsoft.com/office/powerpoint/2010/main" val="926154691"/>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192</a:t>
            </a:fld>
            <a:endParaRPr lang="fr-FR"/>
          </a:p>
        </p:txBody>
      </p:sp>
    </p:spTree>
    <p:extLst>
      <p:ext uri="{BB962C8B-B14F-4D97-AF65-F5344CB8AC3E}">
        <p14:creationId xmlns:p14="http://schemas.microsoft.com/office/powerpoint/2010/main" val="3296651445"/>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193</a:t>
            </a:fld>
            <a:endParaRPr lang="fr-FR"/>
          </a:p>
        </p:txBody>
      </p:sp>
    </p:spTree>
    <p:extLst>
      <p:ext uri="{BB962C8B-B14F-4D97-AF65-F5344CB8AC3E}">
        <p14:creationId xmlns:p14="http://schemas.microsoft.com/office/powerpoint/2010/main" val="3036858905"/>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194</a:t>
            </a:fld>
            <a:endParaRPr lang="fr-FR"/>
          </a:p>
        </p:txBody>
      </p:sp>
    </p:spTree>
    <p:extLst>
      <p:ext uri="{BB962C8B-B14F-4D97-AF65-F5344CB8AC3E}">
        <p14:creationId xmlns:p14="http://schemas.microsoft.com/office/powerpoint/2010/main" val="1608703197"/>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195</a:t>
            </a:fld>
            <a:endParaRPr lang="fr-FR"/>
          </a:p>
        </p:txBody>
      </p:sp>
    </p:spTree>
    <p:extLst>
      <p:ext uri="{BB962C8B-B14F-4D97-AF65-F5344CB8AC3E}">
        <p14:creationId xmlns:p14="http://schemas.microsoft.com/office/powerpoint/2010/main" val="1791274515"/>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196</a:t>
            </a:fld>
            <a:endParaRPr lang="fr-FR"/>
          </a:p>
        </p:txBody>
      </p:sp>
    </p:spTree>
    <p:extLst>
      <p:ext uri="{BB962C8B-B14F-4D97-AF65-F5344CB8AC3E}">
        <p14:creationId xmlns:p14="http://schemas.microsoft.com/office/powerpoint/2010/main" val="1521211612"/>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197</a:t>
            </a:fld>
            <a:endParaRPr lang="fr-FR"/>
          </a:p>
        </p:txBody>
      </p:sp>
    </p:spTree>
    <p:extLst>
      <p:ext uri="{BB962C8B-B14F-4D97-AF65-F5344CB8AC3E}">
        <p14:creationId xmlns:p14="http://schemas.microsoft.com/office/powerpoint/2010/main" val="2156049455"/>
      </p:ext>
    </p:extLst>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198</a:t>
            </a:fld>
            <a:endParaRPr lang="fr-FR"/>
          </a:p>
        </p:txBody>
      </p:sp>
    </p:spTree>
    <p:extLst>
      <p:ext uri="{BB962C8B-B14F-4D97-AF65-F5344CB8AC3E}">
        <p14:creationId xmlns:p14="http://schemas.microsoft.com/office/powerpoint/2010/main" val="3660234214"/>
      </p:ext>
    </p:extLst>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199</a:t>
            </a:fld>
            <a:endParaRPr lang="fr-FR"/>
          </a:p>
        </p:txBody>
      </p:sp>
    </p:spTree>
    <p:extLst>
      <p:ext uri="{BB962C8B-B14F-4D97-AF65-F5344CB8AC3E}">
        <p14:creationId xmlns:p14="http://schemas.microsoft.com/office/powerpoint/2010/main" val="35912630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a:t>
            </a:fld>
            <a:endParaRPr lang="fr-FR" dirty="0"/>
          </a:p>
        </p:txBody>
      </p:sp>
    </p:spTree>
    <p:extLst>
      <p:ext uri="{BB962C8B-B14F-4D97-AF65-F5344CB8AC3E}">
        <p14:creationId xmlns:p14="http://schemas.microsoft.com/office/powerpoint/2010/main" val="33596297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91109935"/>
      </p:ext>
    </p:extLst>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200</a:t>
            </a:fld>
            <a:endParaRPr lang="fr-FR"/>
          </a:p>
        </p:txBody>
      </p:sp>
    </p:spTree>
    <p:extLst>
      <p:ext uri="{BB962C8B-B14F-4D97-AF65-F5344CB8AC3E}">
        <p14:creationId xmlns:p14="http://schemas.microsoft.com/office/powerpoint/2010/main" val="723128660"/>
      </p:ext>
    </p:extLst>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201</a:t>
            </a:fld>
            <a:endParaRPr lang="fr-FR"/>
          </a:p>
        </p:txBody>
      </p:sp>
    </p:spTree>
    <p:extLst>
      <p:ext uri="{BB962C8B-B14F-4D97-AF65-F5344CB8AC3E}">
        <p14:creationId xmlns:p14="http://schemas.microsoft.com/office/powerpoint/2010/main" val="3297205933"/>
      </p:ext>
    </p:extLst>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202</a:t>
            </a:fld>
            <a:endParaRPr lang="fr-FR"/>
          </a:p>
        </p:txBody>
      </p:sp>
    </p:spTree>
    <p:extLst>
      <p:ext uri="{BB962C8B-B14F-4D97-AF65-F5344CB8AC3E}">
        <p14:creationId xmlns:p14="http://schemas.microsoft.com/office/powerpoint/2010/main" val="3177372011"/>
      </p:ext>
    </p:extLst>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203</a:t>
            </a:fld>
            <a:endParaRPr lang="fr-FR"/>
          </a:p>
        </p:txBody>
      </p:sp>
    </p:spTree>
    <p:extLst>
      <p:ext uri="{BB962C8B-B14F-4D97-AF65-F5344CB8AC3E}">
        <p14:creationId xmlns:p14="http://schemas.microsoft.com/office/powerpoint/2010/main" val="2123023343"/>
      </p:ext>
    </p:extLst>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204</a:t>
            </a:fld>
            <a:endParaRPr lang="fr-FR"/>
          </a:p>
        </p:txBody>
      </p:sp>
    </p:spTree>
    <p:extLst>
      <p:ext uri="{BB962C8B-B14F-4D97-AF65-F5344CB8AC3E}">
        <p14:creationId xmlns:p14="http://schemas.microsoft.com/office/powerpoint/2010/main" val="1643901755"/>
      </p:ext>
    </p:extLst>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205</a:t>
            </a:fld>
            <a:endParaRPr lang="fr-FR"/>
          </a:p>
        </p:txBody>
      </p:sp>
    </p:spTree>
    <p:extLst>
      <p:ext uri="{BB962C8B-B14F-4D97-AF65-F5344CB8AC3E}">
        <p14:creationId xmlns:p14="http://schemas.microsoft.com/office/powerpoint/2010/main" val="4044722853"/>
      </p:ext>
    </p:extLst>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206</a:t>
            </a:fld>
            <a:endParaRPr lang="fr-FR"/>
          </a:p>
        </p:txBody>
      </p:sp>
    </p:spTree>
    <p:extLst>
      <p:ext uri="{BB962C8B-B14F-4D97-AF65-F5344CB8AC3E}">
        <p14:creationId xmlns:p14="http://schemas.microsoft.com/office/powerpoint/2010/main" val="1638165131"/>
      </p:ext>
    </p:extLst>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207</a:t>
            </a:fld>
            <a:endParaRPr lang="fr-FR"/>
          </a:p>
        </p:txBody>
      </p:sp>
    </p:spTree>
    <p:extLst>
      <p:ext uri="{BB962C8B-B14F-4D97-AF65-F5344CB8AC3E}">
        <p14:creationId xmlns:p14="http://schemas.microsoft.com/office/powerpoint/2010/main" val="41110444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619983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22</a:t>
            </a:fld>
            <a:endParaRPr lang="fr-FR" dirty="0"/>
          </a:p>
        </p:txBody>
      </p:sp>
    </p:spTree>
    <p:extLst>
      <p:ext uri="{BB962C8B-B14F-4D97-AF65-F5344CB8AC3E}">
        <p14:creationId xmlns:p14="http://schemas.microsoft.com/office/powerpoint/2010/main" val="36289836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a:t>
            </a:fld>
            <a:endParaRPr lang="fr-FR"/>
          </a:p>
        </p:txBody>
      </p:sp>
    </p:spTree>
    <p:extLst>
      <p:ext uri="{BB962C8B-B14F-4D97-AF65-F5344CB8AC3E}">
        <p14:creationId xmlns:p14="http://schemas.microsoft.com/office/powerpoint/2010/main" val="19253481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a:t>
            </a:fld>
            <a:endParaRPr lang="fr-FR"/>
          </a:p>
        </p:txBody>
      </p:sp>
    </p:spTree>
    <p:extLst>
      <p:ext uri="{BB962C8B-B14F-4D97-AF65-F5344CB8AC3E}">
        <p14:creationId xmlns:p14="http://schemas.microsoft.com/office/powerpoint/2010/main" val="28514360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629172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066091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452298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28</a:t>
            </a:fld>
            <a:endParaRPr lang="fr-FR"/>
          </a:p>
        </p:txBody>
      </p:sp>
    </p:spTree>
    <p:extLst>
      <p:ext uri="{BB962C8B-B14F-4D97-AF65-F5344CB8AC3E}">
        <p14:creationId xmlns:p14="http://schemas.microsoft.com/office/powerpoint/2010/main" val="3026256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29</a:t>
            </a:fld>
            <a:endParaRPr lang="fr-FR"/>
          </a:p>
        </p:txBody>
      </p:sp>
    </p:spTree>
    <p:extLst>
      <p:ext uri="{BB962C8B-B14F-4D97-AF65-F5344CB8AC3E}">
        <p14:creationId xmlns:p14="http://schemas.microsoft.com/office/powerpoint/2010/main" val="30861994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a:t>
            </a:fld>
            <a:endParaRPr lang="fr-FR"/>
          </a:p>
        </p:txBody>
      </p:sp>
    </p:spTree>
    <p:extLst>
      <p:ext uri="{BB962C8B-B14F-4D97-AF65-F5344CB8AC3E}">
        <p14:creationId xmlns:p14="http://schemas.microsoft.com/office/powerpoint/2010/main" val="39654214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30</a:t>
            </a:fld>
            <a:endParaRPr lang="fr-FR"/>
          </a:p>
        </p:txBody>
      </p:sp>
    </p:spTree>
    <p:extLst>
      <p:ext uri="{BB962C8B-B14F-4D97-AF65-F5344CB8AC3E}">
        <p14:creationId xmlns:p14="http://schemas.microsoft.com/office/powerpoint/2010/main" val="353233103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31</a:t>
            </a:fld>
            <a:endParaRPr lang="fr-FR"/>
          </a:p>
        </p:txBody>
      </p:sp>
    </p:spTree>
    <p:extLst>
      <p:ext uri="{BB962C8B-B14F-4D97-AF65-F5344CB8AC3E}">
        <p14:creationId xmlns:p14="http://schemas.microsoft.com/office/powerpoint/2010/main" val="175032928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9227720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7311653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0636896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0623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5897565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37</a:t>
            </a:fld>
            <a:endParaRPr lang="fr-FR"/>
          </a:p>
        </p:txBody>
      </p:sp>
    </p:spTree>
    <p:extLst>
      <p:ext uri="{BB962C8B-B14F-4D97-AF65-F5344CB8AC3E}">
        <p14:creationId xmlns:p14="http://schemas.microsoft.com/office/powerpoint/2010/main" val="173806970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38</a:t>
            </a:fld>
            <a:endParaRPr lang="fr-FR"/>
          </a:p>
        </p:txBody>
      </p:sp>
    </p:spTree>
    <p:extLst>
      <p:ext uri="{BB962C8B-B14F-4D97-AF65-F5344CB8AC3E}">
        <p14:creationId xmlns:p14="http://schemas.microsoft.com/office/powerpoint/2010/main" val="315107486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39</a:t>
            </a:fld>
            <a:endParaRPr lang="fr-FR"/>
          </a:p>
        </p:txBody>
      </p:sp>
    </p:spTree>
    <p:extLst>
      <p:ext uri="{BB962C8B-B14F-4D97-AF65-F5344CB8AC3E}">
        <p14:creationId xmlns:p14="http://schemas.microsoft.com/office/powerpoint/2010/main" val="19476758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6598985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1390425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3426154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42</a:t>
            </a:fld>
            <a:endParaRPr lang="fr-FR"/>
          </a:p>
        </p:txBody>
      </p:sp>
    </p:spTree>
    <p:extLst>
      <p:ext uri="{BB962C8B-B14F-4D97-AF65-F5344CB8AC3E}">
        <p14:creationId xmlns:p14="http://schemas.microsoft.com/office/powerpoint/2010/main" val="120012463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6195407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44</a:t>
            </a:fld>
            <a:endParaRPr lang="fr-FR"/>
          </a:p>
        </p:txBody>
      </p:sp>
    </p:spTree>
    <p:extLst>
      <p:ext uri="{BB962C8B-B14F-4D97-AF65-F5344CB8AC3E}">
        <p14:creationId xmlns:p14="http://schemas.microsoft.com/office/powerpoint/2010/main" val="255430975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45</a:t>
            </a:fld>
            <a:endParaRPr lang="fr-FR"/>
          </a:p>
        </p:txBody>
      </p:sp>
    </p:spTree>
    <p:extLst>
      <p:ext uri="{BB962C8B-B14F-4D97-AF65-F5344CB8AC3E}">
        <p14:creationId xmlns:p14="http://schemas.microsoft.com/office/powerpoint/2010/main" val="307631369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46</a:t>
            </a:fld>
            <a:endParaRPr lang="fr-FR"/>
          </a:p>
        </p:txBody>
      </p:sp>
    </p:spTree>
    <p:extLst>
      <p:ext uri="{BB962C8B-B14F-4D97-AF65-F5344CB8AC3E}">
        <p14:creationId xmlns:p14="http://schemas.microsoft.com/office/powerpoint/2010/main" val="125875546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0164812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48</a:t>
            </a:fld>
            <a:endParaRPr lang="fr-FR"/>
          </a:p>
        </p:txBody>
      </p:sp>
    </p:spTree>
    <p:extLst>
      <p:ext uri="{BB962C8B-B14F-4D97-AF65-F5344CB8AC3E}">
        <p14:creationId xmlns:p14="http://schemas.microsoft.com/office/powerpoint/2010/main" val="415054526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510269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3989549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4360383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2457770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52</a:t>
            </a:fld>
            <a:endParaRPr lang="fr-FR" dirty="0"/>
          </a:p>
        </p:txBody>
      </p:sp>
    </p:spTree>
    <p:extLst>
      <p:ext uri="{BB962C8B-B14F-4D97-AF65-F5344CB8AC3E}">
        <p14:creationId xmlns:p14="http://schemas.microsoft.com/office/powerpoint/2010/main" val="281230560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53</a:t>
            </a:fld>
            <a:endParaRPr lang="fr-FR"/>
          </a:p>
        </p:txBody>
      </p:sp>
    </p:spTree>
    <p:extLst>
      <p:ext uri="{BB962C8B-B14F-4D97-AF65-F5344CB8AC3E}">
        <p14:creationId xmlns:p14="http://schemas.microsoft.com/office/powerpoint/2010/main" val="376411081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54</a:t>
            </a:fld>
            <a:endParaRPr lang="fr-FR"/>
          </a:p>
        </p:txBody>
      </p:sp>
    </p:spTree>
    <p:extLst>
      <p:ext uri="{BB962C8B-B14F-4D97-AF65-F5344CB8AC3E}">
        <p14:creationId xmlns:p14="http://schemas.microsoft.com/office/powerpoint/2010/main" val="139302207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7976429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2548925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6258341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58</a:t>
            </a:fld>
            <a:endParaRPr lang="fr-FR"/>
          </a:p>
        </p:txBody>
      </p:sp>
    </p:spTree>
    <p:extLst>
      <p:ext uri="{BB962C8B-B14F-4D97-AF65-F5344CB8AC3E}">
        <p14:creationId xmlns:p14="http://schemas.microsoft.com/office/powerpoint/2010/main" val="240278052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59</a:t>
            </a:fld>
            <a:endParaRPr lang="fr-FR"/>
          </a:p>
        </p:txBody>
      </p:sp>
    </p:spTree>
    <p:extLst>
      <p:ext uri="{BB962C8B-B14F-4D97-AF65-F5344CB8AC3E}">
        <p14:creationId xmlns:p14="http://schemas.microsoft.com/office/powerpoint/2010/main" val="22291696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4181412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60</a:t>
            </a:fld>
            <a:endParaRPr lang="fr-FR"/>
          </a:p>
        </p:txBody>
      </p:sp>
    </p:spTree>
    <p:extLst>
      <p:ext uri="{BB962C8B-B14F-4D97-AF65-F5344CB8AC3E}">
        <p14:creationId xmlns:p14="http://schemas.microsoft.com/office/powerpoint/2010/main" val="38473369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3362301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4808494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8792344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6162306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65</a:t>
            </a:fld>
            <a:endParaRPr lang="fr-FR"/>
          </a:p>
        </p:txBody>
      </p:sp>
    </p:spTree>
    <p:extLst>
      <p:ext uri="{BB962C8B-B14F-4D97-AF65-F5344CB8AC3E}">
        <p14:creationId xmlns:p14="http://schemas.microsoft.com/office/powerpoint/2010/main" val="404129915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66</a:t>
            </a:fld>
            <a:endParaRPr lang="fr-FR"/>
          </a:p>
        </p:txBody>
      </p:sp>
    </p:spTree>
    <p:extLst>
      <p:ext uri="{BB962C8B-B14F-4D97-AF65-F5344CB8AC3E}">
        <p14:creationId xmlns:p14="http://schemas.microsoft.com/office/powerpoint/2010/main" val="216246741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67</a:t>
            </a:fld>
            <a:endParaRPr lang="fr-FR"/>
          </a:p>
        </p:txBody>
      </p:sp>
    </p:spTree>
    <p:extLst>
      <p:ext uri="{BB962C8B-B14F-4D97-AF65-F5344CB8AC3E}">
        <p14:creationId xmlns:p14="http://schemas.microsoft.com/office/powerpoint/2010/main" val="337257257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1390425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342615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9517418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70</a:t>
            </a:fld>
            <a:endParaRPr lang="fr-FR"/>
          </a:p>
        </p:txBody>
      </p:sp>
    </p:spTree>
    <p:extLst>
      <p:ext uri="{BB962C8B-B14F-4D97-AF65-F5344CB8AC3E}">
        <p14:creationId xmlns:p14="http://schemas.microsoft.com/office/powerpoint/2010/main" val="117664068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71</a:t>
            </a:fld>
            <a:endParaRPr lang="fr-FR"/>
          </a:p>
        </p:txBody>
      </p:sp>
    </p:spTree>
    <p:extLst>
      <p:ext uri="{BB962C8B-B14F-4D97-AF65-F5344CB8AC3E}">
        <p14:creationId xmlns:p14="http://schemas.microsoft.com/office/powerpoint/2010/main" val="83083219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72</a:t>
            </a:fld>
            <a:endParaRPr lang="fr-FR"/>
          </a:p>
        </p:txBody>
      </p:sp>
    </p:spTree>
    <p:extLst>
      <p:ext uri="{BB962C8B-B14F-4D97-AF65-F5344CB8AC3E}">
        <p14:creationId xmlns:p14="http://schemas.microsoft.com/office/powerpoint/2010/main" val="173564766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73</a:t>
            </a:fld>
            <a:endParaRPr lang="fr-FR"/>
          </a:p>
        </p:txBody>
      </p:sp>
    </p:spTree>
    <p:extLst>
      <p:ext uri="{BB962C8B-B14F-4D97-AF65-F5344CB8AC3E}">
        <p14:creationId xmlns:p14="http://schemas.microsoft.com/office/powerpoint/2010/main" val="155573673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74</a:t>
            </a:fld>
            <a:endParaRPr lang="fr-FR"/>
          </a:p>
        </p:txBody>
      </p:sp>
    </p:spTree>
    <p:extLst>
      <p:ext uri="{BB962C8B-B14F-4D97-AF65-F5344CB8AC3E}">
        <p14:creationId xmlns:p14="http://schemas.microsoft.com/office/powerpoint/2010/main" val="190652211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75</a:t>
            </a:fld>
            <a:endParaRPr lang="fr-FR"/>
          </a:p>
        </p:txBody>
      </p:sp>
    </p:spTree>
    <p:extLst>
      <p:ext uri="{BB962C8B-B14F-4D97-AF65-F5344CB8AC3E}">
        <p14:creationId xmlns:p14="http://schemas.microsoft.com/office/powerpoint/2010/main" val="102446486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76</a:t>
            </a:fld>
            <a:endParaRPr lang="fr-FR"/>
          </a:p>
        </p:txBody>
      </p:sp>
    </p:spTree>
    <p:extLst>
      <p:ext uri="{BB962C8B-B14F-4D97-AF65-F5344CB8AC3E}">
        <p14:creationId xmlns:p14="http://schemas.microsoft.com/office/powerpoint/2010/main" val="41042021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4966865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72807926"/>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79</a:t>
            </a:fld>
            <a:endParaRPr lang="fr-FR" dirty="0"/>
          </a:p>
        </p:txBody>
      </p:sp>
    </p:spTree>
    <p:extLst>
      <p:ext uri="{BB962C8B-B14F-4D97-AF65-F5344CB8AC3E}">
        <p14:creationId xmlns:p14="http://schemas.microsoft.com/office/powerpoint/2010/main" val="31890624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a:t>
            </a:fld>
            <a:endParaRPr lang="fr-FR"/>
          </a:p>
        </p:txBody>
      </p:sp>
    </p:spTree>
    <p:extLst>
      <p:ext uri="{BB962C8B-B14F-4D97-AF65-F5344CB8AC3E}">
        <p14:creationId xmlns:p14="http://schemas.microsoft.com/office/powerpoint/2010/main" val="244446284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80</a:t>
            </a:fld>
            <a:endParaRPr lang="fr-FR"/>
          </a:p>
        </p:txBody>
      </p:sp>
    </p:spTree>
    <p:extLst>
      <p:ext uri="{BB962C8B-B14F-4D97-AF65-F5344CB8AC3E}">
        <p14:creationId xmlns:p14="http://schemas.microsoft.com/office/powerpoint/2010/main" val="245110175"/>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81</a:t>
            </a:fld>
            <a:endParaRPr lang="fr-FR"/>
          </a:p>
        </p:txBody>
      </p:sp>
    </p:spTree>
    <p:extLst>
      <p:ext uri="{BB962C8B-B14F-4D97-AF65-F5344CB8AC3E}">
        <p14:creationId xmlns:p14="http://schemas.microsoft.com/office/powerpoint/2010/main" val="329652894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7849337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83051794"/>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56582523"/>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40876409"/>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86</a:t>
            </a:fld>
            <a:endParaRPr lang="fr-FR"/>
          </a:p>
        </p:txBody>
      </p:sp>
    </p:spTree>
    <p:extLst>
      <p:ext uri="{BB962C8B-B14F-4D97-AF65-F5344CB8AC3E}">
        <p14:creationId xmlns:p14="http://schemas.microsoft.com/office/powerpoint/2010/main" val="929137015"/>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87</a:t>
            </a:fld>
            <a:endParaRPr lang="fr-FR"/>
          </a:p>
        </p:txBody>
      </p:sp>
    </p:spTree>
    <p:extLst>
      <p:ext uri="{BB962C8B-B14F-4D97-AF65-F5344CB8AC3E}">
        <p14:creationId xmlns:p14="http://schemas.microsoft.com/office/powerpoint/2010/main" val="392787842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88</a:t>
            </a:fld>
            <a:endParaRPr lang="fr-FR"/>
          </a:p>
        </p:txBody>
      </p:sp>
    </p:spTree>
    <p:extLst>
      <p:ext uri="{BB962C8B-B14F-4D97-AF65-F5344CB8AC3E}">
        <p14:creationId xmlns:p14="http://schemas.microsoft.com/office/powerpoint/2010/main" val="1088125348"/>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89</a:t>
            </a:fld>
            <a:endParaRPr lang="fr-FR"/>
          </a:p>
        </p:txBody>
      </p:sp>
    </p:spTree>
    <p:extLst>
      <p:ext uri="{BB962C8B-B14F-4D97-AF65-F5344CB8AC3E}">
        <p14:creationId xmlns:p14="http://schemas.microsoft.com/office/powerpoint/2010/main" val="24686085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a:t>
            </a:fld>
            <a:endParaRPr lang="fr-FR"/>
          </a:p>
        </p:txBody>
      </p:sp>
    </p:spTree>
    <p:extLst>
      <p:ext uri="{BB962C8B-B14F-4D97-AF65-F5344CB8AC3E}">
        <p14:creationId xmlns:p14="http://schemas.microsoft.com/office/powerpoint/2010/main" val="2717135692"/>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35746488"/>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41386953"/>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51229014"/>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78204552"/>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94</a:t>
            </a:fld>
            <a:endParaRPr lang="fr-FR"/>
          </a:p>
        </p:txBody>
      </p:sp>
    </p:spTree>
    <p:extLst>
      <p:ext uri="{BB962C8B-B14F-4D97-AF65-F5344CB8AC3E}">
        <p14:creationId xmlns:p14="http://schemas.microsoft.com/office/powerpoint/2010/main" val="175544460"/>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95</a:t>
            </a:fld>
            <a:endParaRPr lang="fr-FR"/>
          </a:p>
        </p:txBody>
      </p:sp>
    </p:spTree>
    <p:extLst>
      <p:ext uri="{BB962C8B-B14F-4D97-AF65-F5344CB8AC3E}">
        <p14:creationId xmlns:p14="http://schemas.microsoft.com/office/powerpoint/2010/main" val="1848551669"/>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96</a:t>
            </a:fld>
            <a:endParaRPr lang="fr-FR"/>
          </a:p>
        </p:txBody>
      </p:sp>
    </p:spTree>
    <p:extLst>
      <p:ext uri="{BB962C8B-B14F-4D97-AF65-F5344CB8AC3E}">
        <p14:creationId xmlns:p14="http://schemas.microsoft.com/office/powerpoint/2010/main" val="766436493"/>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13904254"/>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34261542"/>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99</a:t>
            </a:fld>
            <a:endParaRPr lang="fr-FR"/>
          </a:p>
        </p:txBody>
      </p:sp>
    </p:spTree>
    <p:extLst>
      <p:ext uri="{BB962C8B-B14F-4D97-AF65-F5344CB8AC3E}">
        <p14:creationId xmlns:p14="http://schemas.microsoft.com/office/powerpoint/2010/main" val="29097075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6"/>
            <a:ext cx="10363200" cy="1470025"/>
          </a:xfrm>
        </p:spPr>
        <p:txBody>
          <a:bodyPr/>
          <a:lstStyle/>
          <a:p>
            <a:r>
              <a:rPr lang="fr-FR"/>
              <a:t>Cliquez pour modifier le style du titre</a:t>
            </a:r>
          </a:p>
        </p:txBody>
      </p:sp>
      <p:sp>
        <p:nvSpPr>
          <p:cNvPr id="3" name="Sous-titr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16464499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0079392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39"/>
            <a:ext cx="2743200" cy="5851525"/>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609600" y="274639"/>
            <a:ext cx="80264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00360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6"/>
            <a:ext cx="10363200" cy="1470025"/>
          </a:xfrm>
        </p:spPr>
        <p:txBody>
          <a:bodyPr/>
          <a:lstStyle/>
          <a:p>
            <a:r>
              <a:rPr lang="fr-FR"/>
              <a:t>Cliquez pour modifier le style du titre</a:t>
            </a:r>
          </a:p>
        </p:txBody>
      </p:sp>
      <p:sp>
        <p:nvSpPr>
          <p:cNvPr id="3" name="Sous-titr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41158840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10938633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084" y="4406901"/>
            <a:ext cx="10363200"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9244171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41052262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14594661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2"/>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39116758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6593238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1" y="273050"/>
            <a:ext cx="4011084"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1744805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6849295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37093203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30132003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39"/>
            <a:ext cx="2743200" cy="5851525"/>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609600" y="274639"/>
            <a:ext cx="80264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477535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084" y="4406901"/>
            <a:ext cx="10363200"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9445860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33270739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5100581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2"/>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10043428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12207554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1" y="273050"/>
            <a:ext cx="4011084"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6491936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3461545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fr-FR"/>
              <a:t>Cliquez pour modifier le style du titre</a:t>
            </a:r>
          </a:p>
        </p:txBody>
      </p:sp>
      <p:sp>
        <p:nvSpPr>
          <p:cNvPr id="3" name="Espace réservé du texte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424321-59C2-440E-8AA1-05FAFD640D22}" type="slidenum">
              <a:rPr lang="fr-FR" smtClean="0"/>
              <a:pPr/>
              <a:t>‹N°›</a:t>
            </a:fld>
            <a:endParaRPr lang="fr-FR" dirty="0"/>
          </a:p>
        </p:txBody>
      </p:sp>
    </p:spTree>
    <p:extLst>
      <p:ext uri="{BB962C8B-B14F-4D97-AF65-F5344CB8AC3E}">
        <p14:creationId xmlns:p14="http://schemas.microsoft.com/office/powerpoint/2010/main" val="330875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fr-FR"/>
              <a:t>Cliquez pour modifier le style du titre</a:t>
            </a:r>
          </a:p>
        </p:txBody>
      </p:sp>
      <p:sp>
        <p:nvSpPr>
          <p:cNvPr id="3" name="Espace réservé du texte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424321-59C2-440E-8AA1-05FAFD640D22}" type="slidenum">
              <a:rPr lang="fr-FR" smtClean="0"/>
              <a:pPr/>
              <a:t>‹N°›</a:t>
            </a:fld>
            <a:endParaRPr lang="fr-FR" dirty="0"/>
          </a:p>
        </p:txBody>
      </p:sp>
    </p:spTree>
    <p:extLst>
      <p:ext uri="{BB962C8B-B14F-4D97-AF65-F5344CB8AC3E}">
        <p14:creationId xmlns:p14="http://schemas.microsoft.com/office/powerpoint/2010/main" val="40352734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13.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13.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13.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13.xml"/></Relationships>
</file>

<file path=ppt/slides/_rels/slide109.xml.rels><?xml version="1.0" encoding="UTF-8" standalone="yes"?>
<Relationships xmlns="http://schemas.openxmlformats.org/package/2006/relationships"><Relationship Id="rId3" Type="http://schemas.openxmlformats.org/officeDocument/2006/relationships/slide" Target="slide117.xml"/><Relationship Id="rId2" Type="http://schemas.openxmlformats.org/officeDocument/2006/relationships/notesSlide" Target="../notesSlides/notesSlide10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microsoft.com/office/2007/relationships/hdphoto" Target="../media/hdphoto1.wdp"/></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13.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13.xml"/></Relationships>
</file>

<file path=ppt/slides/_rels/slide114.xml.rels><?xml version="1.0" encoding="UTF-8" standalone="yes"?>
<Relationships xmlns="http://schemas.openxmlformats.org/package/2006/relationships"><Relationship Id="rId3" Type="http://schemas.openxmlformats.org/officeDocument/2006/relationships/slide" Target="slide138.xml"/><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8" Type="http://schemas.openxmlformats.org/officeDocument/2006/relationships/slide" Target="slide135.xml"/><Relationship Id="rId3" Type="http://schemas.openxmlformats.org/officeDocument/2006/relationships/hyperlink" Target="http://ppt/slides/slide3.xml" TargetMode="External"/><Relationship Id="rId7" Type="http://schemas.openxmlformats.org/officeDocument/2006/relationships/slide" Target="slide133.xml"/><Relationship Id="rId2" Type="http://schemas.openxmlformats.org/officeDocument/2006/relationships/notesSlide" Target="../notesSlides/notesSlide117.xml"/><Relationship Id="rId1" Type="http://schemas.openxmlformats.org/officeDocument/2006/relationships/slideLayout" Target="../slideLayouts/slideLayout2.xml"/><Relationship Id="rId6" Type="http://schemas.openxmlformats.org/officeDocument/2006/relationships/slide" Target="slide127.xml"/><Relationship Id="rId5" Type="http://schemas.openxmlformats.org/officeDocument/2006/relationships/slide" Target="slide121.xml"/><Relationship Id="rId4" Type="http://schemas.openxmlformats.org/officeDocument/2006/relationships/slide" Target="slide118.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13.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microsoft.com/office/2007/relationships/hdphoto" Target="../media/hdphoto1.wdp"/></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13.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4.xml"/><Relationship Id="rId1" Type="http://schemas.openxmlformats.org/officeDocument/2006/relationships/slideLayout" Target="../slideLayouts/slideLayout2.xml"/><Relationship Id="rId4" Type="http://schemas.microsoft.com/office/2007/relationships/hdphoto" Target="../media/hdphoto1.wdp"/></Relationships>
</file>

<file path=ppt/slides/_rels/slide1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5.xml"/><Relationship Id="rId1" Type="http://schemas.openxmlformats.org/officeDocument/2006/relationships/slideLayout" Target="../slideLayouts/slideLayout2.xml"/><Relationship Id="rId4" Type="http://schemas.microsoft.com/office/2007/relationships/hdphoto" Target="../media/hdphoto1.wdp"/></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13.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13.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13.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13.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1.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notesSlide" Target="../notesSlides/notesSlide137.xm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13.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43.xml"/><Relationship Id="rId1" Type="http://schemas.openxmlformats.org/officeDocument/2006/relationships/slideLayout" Target="../slideLayouts/slideLayout1.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44.xml"/><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47.xml"/><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48.xml"/><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4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50.xml"/><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151.xml"/><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152.xml"/><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153.xml"/><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154.xml"/><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155.xml"/><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156.xml"/><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157.xml"/><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158.xml"/><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15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160.xml"/><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161.xml"/><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162.xml"/><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163.xml"/><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164.xml"/><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165.xml"/><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166.xml"/><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167.xml"/><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168.xml"/><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16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170.xml"/><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171.xml"/><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2" Type="http://schemas.openxmlformats.org/officeDocument/2006/relationships/notesSlide" Target="../notesSlides/notesSlide172.xml"/><Relationship Id="rId1" Type="http://schemas.openxmlformats.org/officeDocument/2006/relationships/slideLayout" Target="../slideLayouts/slideLayout1.xml"/></Relationships>
</file>

<file path=ppt/slides/_rels/slide173.xml.rels><?xml version="1.0" encoding="UTF-8" standalone="yes"?>
<Relationships xmlns="http://schemas.openxmlformats.org/package/2006/relationships"><Relationship Id="rId2" Type="http://schemas.openxmlformats.org/officeDocument/2006/relationships/notesSlide" Target="../notesSlides/notesSlide173.xml"/><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2" Type="http://schemas.openxmlformats.org/officeDocument/2006/relationships/notesSlide" Target="../notesSlides/notesSlide174.xml"/><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175.xml"/><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2" Type="http://schemas.openxmlformats.org/officeDocument/2006/relationships/notesSlide" Target="../notesSlides/notesSlide176.xml"/><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2" Type="http://schemas.openxmlformats.org/officeDocument/2006/relationships/notesSlide" Target="../notesSlides/notesSlide177.xml"/><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2" Type="http://schemas.openxmlformats.org/officeDocument/2006/relationships/notesSlide" Target="../notesSlides/notesSlide178.xml"/><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17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180.xml"/><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2" Type="http://schemas.openxmlformats.org/officeDocument/2006/relationships/notesSlide" Target="../notesSlides/notesSlide181.xml"/><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2" Type="http://schemas.openxmlformats.org/officeDocument/2006/relationships/notesSlide" Target="../notesSlides/notesSlide182.xml"/><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2" Type="http://schemas.openxmlformats.org/officeDocument/2006/relationships/notesSlide" Target="../notesSlides/notesSlide183.xml"/><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2" Type="http://schemas.openxmlformats.org/officeDocument/2006/relationships/notesSlide" Target="../notesSlides/notesSlide184.xml"/><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2" Type="http://schemas.openxmlformats.org/officeDocument/2006/relationships/notesSlide" Target="../notesSlides/notesSlide185.xml"/><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2" Type="http://schemas.openxmlformats.org/officeDocument/2006/relationships/notesSlide" Target="../notesSlides/notesSlide186.xml"/><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2" Type="http://schemas.openxmlformats.org/officeDocument/2006/relationships/notesSlide" Target="../notesSlides/notesSlide187.xml"/><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2" Type="http://schemas.openxmlformats.org/officeDocument/2006/relationships/notesSlide" Target="../notesSlides/notesSlide188.xml"/><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2" Type="http://schemas.openxmlformats.org/officeDocument/2006/relationships/notesSlide" Target="../notesSlides/notesSlide18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2" Type="http://schemas.openxmlformats.org/officeDocument/2006/relationships/notesSlide" Target="../notesSlides/notesSlide190.xml"/><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2" Type="http://schemas.openxmlformats.org/officeDocument/2006/relationships/notesSlide" Target="../notesSlides/notesSlide191.xml"/><Relationship Id="rId1" Type="http://schemas.openxmlformats.org/officeDocument/2006/relationships/slideLayout" Target="../slideLayouts/slideLayout1.xml"/></Relationships>
</file>

<file path=ppt/slides/_rels/slide192.xml.rels><?xml version="1.0" encoding="UTF-8" standalone="yes"?>
<Relationships xmlns="http://schemas.openxmlformats.org/package/2006/relationships"><Relationship Id="rId2" Type="http://schemas.openxmlformats.org/officeDocument/2006/relationships/notesSlide" Target="../notesSlides/notesSlide192.xml"/><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3" Type="http://schemas.openxmlformats.org/officeDocument/2006/relationships/slide" Target="slide194.xml"/><Relationship Id="rId2" Type="http://schemas.openxmlformats.org/officeDocument/2006/relationships/notesSlide" Target="../notesSlides/notesSlide193.xml"/><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2" Type="http://schemas.openxmlformats.org/officeDocument/2006/relationships/notesSlide" Target="../notesSlides/notesSlide194.xml"/><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2" Type="http://schemas.openxmlformats.org/officeDocument/2006/relationships/notesSlide" Target="../notesSlides/notesSlide195.xml"/><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2" Type="http://schemas.openxmlformats.org/officeDocument/2006/relationships/notesSlide" Target="../notesSlides/notesSlide196.xml"/><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2" Type="http://schemas.openxmlformats.org/officeDocument/2006/relationships/notesSlide" Target="../notesSlides/notesSlide197.xml"/><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2" Type="http://schemas.openxmlformats.org/officeDocument/2006/relationships/notesSlide" Target="../notesSlides/notesSlide198.xml"/><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2" Type="http://schemas.openxmlformats.org/officeDocument/2006/relationships/notesSlide" Target="../notesSlides/notesSlide19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slide" Target="slide143.xml"/><Relationship Id="rId3" Type="http://schemas.openxmlformats.org/officeDocument/2006/relationships/slide" Target="slide3.xml"/><Relationship Id="rId7" Type="http://schemas.openxmlformats.org/officeDocument/2006/relationships/slide" Target="slide117.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slide" Target="slide89.xml"/><Relationship Id="rId5" Type="http://schemas.openxmlformats.org/officeDocument/2006/relationships/slide" Target="slide60.xml"/><Relationship Id="rId4" Type="http://schemas.openxmlformats.org/officeDocument/2006/relationships/slide" Target="slide3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00.xml.rels><?xml version="1.0" encoding="UTF-8" standalone="yes"?>
<Relationships xmlns="http://schemas.openxmlformats.org/package/2006/relationships"><Relationship Id="rId2" Type="http://schemas.openxmlformats.org/officeDocument/2006/relationships/notesSlide" Target="../notesSlides/notesSlide200.xml"/><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2" Type="http://schemas.openxmlformats.org/officeDocument/2006/relationships/notesSlide" Target="../notesSlides/notesSlide201.xml"/><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2" Type="http://schemas.openxmlformats.org/officeDocument/2006/relationships/notesSlide" Target="../notesSlides/notesSlide202.xml"/><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2" Type="http://schemas.openxmlformats.org/officeDocument/2006/relationships/notesSlide" Target="../notesSlides/notesSlide203.xml"/><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2" Type="http://schemas.openxmlformats.org/officeDocument/2006/relationships/notesSlide" Target="../notesSlides/notesSlide204.xml"/><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2" Type="http://schemas.openxmlformats.org/officeDocument/2006/relationships/notesSlide" Target="../notesSlides/notesSlide205.xml"/><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2" Type="http://schemas.openxmlformats.org/officeDocument/2006/relationships/notesSlide" Target="../notesSlides/notesSlide206.xml"/><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7.xml"/><Relationship Id="rId1" Type="http://schemas.openxmlformats.org/officeDocument/2006/relationships/slideLayout" Target="../slideLayouts/slideLayout2.xml"/><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slide" Target="slide31.xml"/><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slide" Target="slide55.xm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slide" Target="slide22.xml"/><Relationship Id="rId3" Type="http://schemas.openxmlformats.org/officeDocument/2006/relationships/hyperlink" Target="http://ppt/slides/slide3.xml" TargetMode="External"/><Relationship Id="rId7" Type="http://schemas.openxmlformats.org/officeDocument/2006/relationships/slide" Target="slide20.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slide" Target="slide14.xml"/><Relationship Id="rId5" Type="http://schemas.openxmlformats.org/officeDocument/2006/relationships/slide" Target="slide8.xml"/><Relationship Id="rId4" Type="http://schemas.openxmlformats.org/officeDocument/2006/relationships/slide" Target="slide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slide" Target="slide52.xml"/><Relationship Id="rId3" Type="http://schemas.openxmlformats.org/officeDocument/2006/relationships/hyperlink" Target="http://ppt/slides/slide3.xml" TargetMode="External"/><Relationship Id="rId7" Type="http://schemas.openxmlformats.org/officeDocument/2006/relationships/slide" Target="slide49.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slide" Target="slide43.xml"/><Relationship Id="rId5" Type="http://schemas.openxmlformats.org/officeDocument/2006/relationships/slide" Target="slide37.xml"/><Relationship Id="rId4" Type="http://schemas.openxmlformats.org/officeDocument/2006/relationships/slide" Target="slide3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microsoft.com/office/2007/relationships/hdphoto" Target="../media/hdphoto1.wdp"/></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microsoft.com/office/2007/relationships/hdphoto" Target="../media/hdphoto1.wdp"/></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3" Type="http://schemas.openxmlformats.org/officeDocument/2006/relationships/slide" Target="slide60.xml"/><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3" Type="http://schemas.openxmlformats.org/officeDocument/2006/relationships/slide" Target="slide82.xml"/><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8" Type="http://schemas.openxmlformats.org/officeDocument/2006/relationships/slide" Target="slide79.xml"/><Relationship Id="rId3" Type="http://schemas.openxmlformats.org/officeDocument/2006/relationships/hyperlink" Target="http://ppt/slides/slide3.xml" TargetMode="External"/><Relationship Id="rId7" Type="http://schemas.openxmlformats.org/officeDocument/2006/relationships/slide" Target="slide77.xml"/><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slide" Target="slide71.xml"/><Relationship Id="rId5" Type="http://schemas.openxmlformats.org/officeDocument/2006/relationships/slide" Target="slide65.xml"/><Relationship Id="rId4" Type="http://schemas.openxmlformats.org/officeDocument/2006/relationships/slide" Target="slide6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8.xml"/><Relationship Id="rId1" Type="http://schemas.openxmlformats.org/officeDocument/2006/relationships/slideLayout" Target="../slideLayouts/slideLayout2.xml"/><Relationship Id="rId4" Type="http://schemas.microsoft.com/office/2007/relationships/hdphoto" Target="../media/hdphoto1.wdp"/></Relationships>
</file>

<file path=ppt/slides/_rels/slide6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9.xml"/><Relationship Id="rId1" Type="http://schemas.openxmlformats.org/officeDocument/2006/relationships/slideLayout" Target="../slideLayouts/slideLayout2.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3.xml"/></Relationships>
</file>

<file path=ppt/slides/_rels/slide79.xml.rels><?xml version="1.0" encoding="UTF-8" standalone="yes"?>
<Relationships xmlns="http://schemas.openxmlformats.org/package/2006/relationships"><Relationship Id="rId3" Type="http://schemas.openxmlformats.org/officeDocument/2006/relationships/slide" Target="slide89.xml"/><Relationship Id="rId2" Type="http://schemas.openxmlformats.org/officeDocument/2006/relationships/notesSlide" Target="../notesSlides/notesSlide79.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3.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3.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3.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3.xml"/></Relationships>
</file>

<file path=ppt/slides/_rels/slide86.xml.rels><?xml version="1.0" encoding="UTF-8" standalone="yes"?>
<Relationships xmlns="http://schemas.openxmlformats.org/package/2006/relationships"><Relationship Id="rId3" Type="http://schemas.openxmlformats.org/officeDocument/2006/relationships/slide" Target="slide112.xml"/><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8" Type="http://schemas.openxmlformats.org/officeDocument/2006/relationships/slide" Target="slide109.xml"/><Relationship Id="rId3" Type="http://schemas.openxmlformats.org/officeDocument/2006/relationships/hyperlink" Target="http://ppt/slides/slide3.xml" TargetMode="External"/><Relationship Id="rId7" Type="http://schemas.openxmlformats.org/officeDocument/2006/relationships/slide" Target="slide106.xml"/><Relationship Id="rId2" Type="http://schemas.openxmlformats.org/officeDocument/2006/relationships/notesSlide" Target="../notesSlides/notesSlide89.xml"/><Relationship Id="rId1" Type="http://schemas.openxmlformats.org/officeDocument/2006/relationships/slideLayout" Target="../slideLayouts/slideLayout2.xml"/><Relationship Id="rId6" Type="http://schemas.openxmlformats.org/officeDocument/2006/relationships/slide" Target="slide100.xml"/><Relationship Id="rId5" Type="http://schemas.openxmlformats.org/officeDocument/2006/relationships/slide" Target="slide94.xml"/><Relationship Id="rId4" Type="http://schemas.openxmlformats.org/officeDocument/2006/relationships/slide" Target="slide9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3.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13.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13.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13.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7.xml"/><Relationship Id="rId1" Type="http://schemas.openxmlformats.org/officeDocument/2006/relationships/slideLayout" Target="../slideLayouts/slideLayout2.xml"/><Relationship Id="rId4" Type="http://schemas.microsoft.com/office/2007/relationships/hdphoto" Target="../media/hdphoto1.wdp"/></Relationships>
</file>

<file path=ppt/slides/_rels/slide9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8.xml"/><Relationship Id="rId1" Type="http://schemas.openxmlformats.org/officeDocument/2006/relationships/slideLayout" Target="../slideLayouts/slideLayout2.xml"/><Relationship Id="rId4" Type="http://schemas.microsoft.com/office/2007/relationships/hdphoto" Target="../media/hdphoto1.wdp"/></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2636912"/>
            <a:ext cx="11305256" cy="2160240"/>
          </a:xfrm>
          <a:prstGeom prst="rect">
            <a:avLst/>
          </a:prstGeom>
        </p:spPr>
        <p:txBody>
          <a:bodyPr vert="horz" lIns="91440" tIns="45720" rIns="91440" bIns="45720" rtlCol="0" anchor="ctr">
            <a:noAutofit/>
          </a:bodyPr>
          <a:lstStyle/>
          <a:p>
            <a:pPr algn="ctr"/>
            <a:r>
              <a:rPr lang="ar-SA" sz="7200" b="1" dirty="0">
                <a:solidFill>
                  <a:srgbClr val="C00000"/>
                </a:solidFill>
                <a:latin typeface="Times New Roman" panose="02020603050405020304" pitchFamily="18" charset="0"/>
              </a:rPr>
              <a:t>صلوات ليلة الخميس الكبير</a:t>
            </a:r>
            <a:r>
              <a:rPr lang="fr-FR" sz="6600" b="1" dirty="0">
                <a:solidFill>
                  <a:srgbClr val="C00000"/>
                </a:solidFill>
                <a:latin typeface="NewCaledoniaLTStd-SemiBd"/>
              </a:rPr>
              <a:t>	</a:t>
            </a:r>
            <a:endParaRPr lang="fr-FR" sz="3600" dirty="0">
              <a:solidFill>
                <a:srgbClr val="C00000"/>
              </a:solidFill>
              <a:latin typeface="Arial" panose="020B0604020202020204" pitchFamily="34" charset="0"/>
            </a:endParaRP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600" b="1" dirty="0">
                <a:solidFill>
                  <a:srgbClr val="C00000"/>
                </a:solidFill>
                <a:latin typeface="Castellar" panose="020A0402060406010301" pitchFamily="18" charset="0"/>
              </a:rPr>
              <a:t>Prière de la veille du jeudi saint</a:t>
            </a:r>
          </a:p>
        </p:txBody>
      </p:sp>
      <p:sp>
        <p:nvSpPr>
          <p:cNvPr id="4" name="Titre 1">
            <a:extLst>
              <a:ext uri="{FF2B5EF4-FFF2-40B4-BE49-F238E27FC236}">
                <a16:creationId xmlns:a16="http://schemas.microsoft.com/office/drawing/2014/main" id="{3288CA82-C102-40FD-81B1-4FE8AABC7644}"/>
              </a:ext>
            </a:extLst>
          </p:cNvPr>
          <p:cNvSpPr txBox="1">
            <a:spLocks/>
          </p:cNvSpPr>
          <p:nvPr/>
        </p:nvSpPr>
        <p:spPr>
          <a:xfrm>
            <a:off x="443372" y="6494460"/>
            <a:ext cx="11305256" cy="3556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1600" b="1" dirty="0">
                <a:solidFill>
                  <a:schemeClr val="bg1"/>
                </a:solidFill>
              </a:rPr>
              <a:t>Diocèse Copte Orthodoxe de Paris et du Nord de la France</a:t>
            </a:r>
          </a:p>
        </p:txBody>
      </p:sp>
    </p:spTree>
    <p:extLst>
      <p:ext uri="{BB962C8B-B14F-4D97-AF65-F5344CB8AC3E}">
        <p14:creationId xmlns:p14="http://schemas.microsoft.com/office/powerpoint/2010/main" val="4595274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6144344" cy="6041868"/>
          </a:xfrm>
        </p:spPr>
        <p:txBody>
          <a:bodyPr numCol="1" spcCol="72000" anchor="ctr">
            <a:noAutofit/>
          </a:bodyPr>
          <a:lstStyle/>
          <a:p>
            <a:pPr marL="0" indent="0" algn="just">
              <a:buNone/>
            </a:pPr>
            <a:r>
              <a:rPr lang="fr-FR" sz="3600" b="1" dirty="0">
                <a:latin typeface="Book Antiqua" panose="02040602050305030304" pitchFamily="18" charset="0"/>
              </a:rPr>
              <a:t>Louange de la </a:t>
            </a:r>
            <a:r>
              <a:rPr lang="fr-FR" sz="3600" b="1" dirty="0">
                <a:solidFill>
                  <a:srgbClr val="C00000"/>
                </a:solidFill>
                <a:latin typeface="Book Antiqua" panose="02040602050305030304" pitchFamily="18" charset="0"/>
              </a:rPr>
              <a:t>1</a:t>
            </a:r>
            <a:r>
              <a:rPr lang="fr-FR" sz="3600" b="1" baseline="30000" dirty="0">
                <a:solidFill>
                  <a:srgbClr val="C00000"/>
                </a:solidFill>
                <a:latin typeface="Book Antiqua" panose="02040602050305030304" pitchFamily="18" charset="0"/>
              </a:rPr>
              <a:t>ère</a:t>
            </a:r>
            <a:r>
              <a:rPr lang="fr-FR" sz="3600" b="1" dirty="0">
                <a:solidFill>
                  <a:srgbClr val="C00000"/>
                </a:solidFill>
                <a:latin typeface="Book Antiqua" panose="02040602050305030304" pitchFamily="18" charset="0"/>
              </a:rPr>
              <a:t> heure de la veille du jeudi</a:t>
            </a:r>
            <a:r>
              <a:rPr lang="fr-FR" sz="3600" b="1" dirty="0">
                <a:latin typeface="Book Antiqua" panose="02040602050305030304" pitchFamily="18" charset="0"/>
              </a:rPr>
              <a:t> saint de la semaine sainte, que sa bénédiction soit avec nous amen.</a:t>
            </a: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Rends-nous dignes de dire avec action de grâces : </a:t>
            </a:r>
          </a:p>
          <a:p>
            <a:pPr marL="0" indent="0" algn="just">
              <a:buNone/>
            </a:pPr>
            <a:r>
              <a:rPr lang="fr-FR" sz="3600" b="1" dirty="0">
                <a:latin typeface="Book Antiqua" panose="02040602050305030304" pitchFamily="18" charset="0"/>
              </a:rPr>
              <a:t>Notre Père…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1083361"/>
            <a:ext cx="5186425" cy="4955203"/>
          </a:xfrm>
          <a:prstGeom prst="rect">
            <a:avLst/>
          </a:prstGeom>
        </p:spPr>
        <p:txBody>
          <a:bodyPr wrap="square" anchor="ctr" anchorCtr="0">
            <a:spAutoFit/>
          </a:bodyPr>
          <a:lstStyle/>
          <a:p>
            <a:pPr algn="just" rtl="1"/>
            <a:r>
              <a:rPr lang="ar-AE" sz="4000" b="1" dirty="0" err="1">
                <a:latin typeface="Book Antiqua" panose="02040602050305030304" pitchFamily="18" charset="0"/>
              </a:rPr>
              <a:t>تسبحة</a:t>
            </a:r>
            <a:r>
              <a:rPr lang="ar-AE" sz="4000" b="1" dirty="0">
                <a:latin typeface="Book Antiqua" panose="02040602050305030304" pitchFamily="18" charset="0"/>
              </a:rPr>
              <a:t> </a:t>
            </a:r>
            <a:r>
              <a:rPr lang="ar-AE" sz="4000" b="1" dirty="0">
                <a:solidFill>
                  <a:srgbClr val="C00000"/>
                </a:solidFill>
                <a:latin typeface="Book Antiqua" panose="02040602050305030304" pitchFamily="18" charset="0"/>
              </a:rPr>
              <a:t>الساعة الأولى من ليلة الخميس</a:t>
            </a:r>
            <a:r>
              <a:rPr lang="fr-FR" sz="4000" b="1" dirty="0">
                <a:solidFill>
                  <a:srgbClr val="C00000"/>
                </a:solidFill>
                <a:latin typeface="Book Antiqua" panose="02040602050305030304" pitchFamily="18" charset="0"/>
              </a:rPr>
              <a:t> </a:t>
            </a:r>
            <a:r>
              <a:rPr lang="ar-AE" sz="4000" b="1" dirty="0">
                <a:latin typeface="Book Antiqua" panose="02040602050305030304" pitchFamily="18" charset="0"/>
              </a:rPr>
              <a:t>من </a:t>
            </a:r>
            <a:r>
              <a:rPr lang="ar-AE" sz="4000" b="1" dirty="0" err="1">
                <a:latin typeface="Book Antiqua" panose="02040602050305030304" pitchFamily="18" charset="0"/>
              </a:rPr>
              <a:t>البصخة</a:t>
            </a:r>
            <a:r>
              <a:rPr lang="ar-AE" sz="4000" b="1" dirty="0">
                <a:latin typeface="Book Antiqua" panose="02040602050305030304" pitchFamily="18" charset="0"/>
              </a:rPr>
              <a:t> المقدسة بركت</a:t>
            </a:r>
            <a:r>
              <a:rPr lang="ar-EG" sz="4000" b="1" dirty="0">
                <a:latin typeface="Book Antiqua" panose="02040602050305030304" pitchFamily="18" charset="0"/>
              </a:rPr>
              <a:t>ها</a:t>
            </a:r>
            <a:r>
              <a:rPr lang="ar-AE" sz="4000" b="1" dirty="0">
                <a:latin typeface="Book Antiqua" panose="02040602050305030304" pitchFamily="18" charset="0"/>
              </a:rPr>
              <a:t> فلتكُن معنا آمين.</a:t>
            </a:r>
            <a:endParaRPr lang="fr-FR" sz="4000" b="1" dirty="0">
              <a:latin typeface="Book Antiqua" panose="02040602050305030304" pitchFamily="18" charset="0"/>
            </a:endParaRPr>
          </a:p>
          <a:p>
            <a:pPr algn="just" rtl="1"/>
            <a:endParaRPr lang="fr-FR" sz="4000" b="1" dirty="0">
              <a:latin typeface="Book Antiqua" panose="02040602050305030304" pitchFamily="18" charset="0"/>
            </a:endParaRPr>
          </a:p>
          <a:p>
            <a:pPr algn="just" rtl="1"/>
            <a:endParaRPr lang="ar-AE" sz="3600" b="1" dirty="0">
              <a:latin typeface="Book Antiqua" panose="02040602050305030304" pitchFamily="18" charset="0"/>
            </a:endParaRPr>
          </a:p>
          <a:p>
            <a:pPr algn="just" rtl="1"/>
            <a:r>
              <a:rPr lang="ar-AE" sz="4000" b="1" dirty="0">
                <a:latin typeface="Book Antiqua" panose="02040602050305030304" pitchFamily="18" charset="0"/>
              </a:rPr>
              <a:t>اللهم </a:t>
            </a:r>
            <a:r>
              <a:rPr lang="ar-EG" sz="4000" b="1" dirty="0">
                <a:latin typeface="Book Antiqua" panose="02040602050305030304" pitchFamily="18" charset="0"/>
              </a:rPr>
              <a:t>إ</a:t>
            </a:r>
            <a:r>
              <a:rPr lang="ar-AE" sz="4000" b="1" dirty="0">
                <a:latin typeface="Book Antiqua" panose="02040602050305030304" pitchFamily="18" charset="0"/>
              </a:rPr>
              <a:t>جعلنا مستحِقين أن نقولَ بشكر: يا أبانا الذي في السموات...</a:t>
            </a:r>
          </a:p>
        </p:txBody>
      </p:sp>
    </p:spTree>
    <p:extLst>
      <p:ext uri="{BB962C8B-B14F-4D97-AF65-F5344CB8AC3E}">
        <p14:creationId xmlns:p14="http://schemas.microsoft.com/office/powerpoint/2010/main" val="266110016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fontScale="85000" lnSpcReduction="1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b="1" dirty="0">
                <a:latin typeface="Athanasius" pitchFamily="2" charset="0"/>
              </a:rPr>
              <a:t>P_ </a:t>
            </a:r>
            <a:r>
              <a:rPr lang="en-US" sz="4400" b="1" dirty="0" err="1">
                <a:latin typeface="Athanasius" pitchFamily="2" charset="0"/>
              </a:rPr>
              <a:t>Panou</a:t>
            </a:r>
            <a:r>
              <a:rPr lang="en-US" sz="4400" b="1" dirty="0">
                <a:latin typeface="Athanasius" pitchFamily="2" charset="0"/>
              </a:rPr>
              <a:t>; </a:t>
            </a:r>
            <a:r>
              <a:rPr lang="en-US" sz="4400" b="1" dirty="0" err="1">
                <a:latin typeface="Athanasius" pitchFamily="2" charset="0"/>
              </a:rPr>
              <a:t>aixa`è</a:t>
            </a:r>
            <a:r>
              <a:rPr lang="en-US" sz="4400" b="1" dirty="0">
                <a:latin typeface="Athanasius" pitchFamily="2" charset="0"/>
              </a:rPr>
              <a:t>\</a:t>
            </a:r>
            <a:r>
              <a:rPr lang="en-US" sz="4400" b="1" dirty="0" err="1">
                <a:latin typeface="Athanasius" pitchFamily="2" charset="0"/>
              </a:rPr>
              <a:t>qhi</a:t>
            </a:r>
            <a:r>
              <a:rPr lang="en-US" sz="4400" b="1" dirty="0">
                <a:latin typeface="Athanasius" pitchFamily="2" charset="0"/>
              </a:rPr>
              <a:t> `</a:t>
            </a:r>
            <a:r>
              <a:rPr lang="en-US" sz="4400" b="1" dirty="0" err="1">
                <a:latin typeface="Athanasius" pitchFamily="2" charset="0"/>
              </a:rPr>
              <a:t>èerok</a:t>
            </a:r>
            <a:r>
              <a:rPr lang="en-US" sz="4400" b="1" dirty="0">
                <a:latin typeface="Athanasius" pitchFamily="2" charset="0"/>
              </a:rPr>
              <a:t> &gt; </a:t>
            </a:r>
            <a:r>
              <a:rPr lang="en-US" sz="4400" b="1" dirty="0" err="1">
                <a:latin typeface="Athanasius" pitchFamily="2" charset="0"/>
              </a:rPr>
              <a:t>na</a:t>
            </a:r>
            <a:r>
              <a:rPr lang="en-US" sz="4400" b="1" dirty="0">
                <a:latin typeface="Athanasius" pitchFamily="2" charset="0"/>
              </a:rPr>
              <a:t>\met </a:t>
            </a:r>
            <a:r>
              <a:rPr lang="en-US" sz="4400" b="1" dirty="0" err="1">
                <a:latin typeface="Athanasius" pitchFamily="2" charset="0"/>
              </a:rPr>
              <a:t>ouo</a:t>
            </a:r>
            <a:r>
              <a:rPr lang="en-US" sz="4400" b="1" dirty="0">
                <a:latin typeface="Athanasius" pitchFamily="2" charset="0"/>
              </a:rPr>
              <a:t>\ </a:t>
            </a:r>
            <a:r>
              <a:rPr lang="en-US" sz="4400" b="1" dirty="0" err="1">
                <a:latin typeface="Athanasius" pitchFamily="2" charset="0"/>
              </a:rPr>
              <a:t>matoujoi</a:t>
            </a:r>
            <a:r>
              <a:rPr lang="en-US" sz="4400" b="1" dirty="0">
                <a:latin typeface="Athanasius" pitchFamily="2" charset="0"/>
              </a:rPr>
              <a:t> &gt; `</a:t>
            </a:r>
            <a:r>
              <a:rPr lang="en-US" sz="4400" b="1" dirty="0" err="1">
                <a:latin typeface="Athanasius" pitchFamily="2" charset="0"/>
              </a:rPr>
              <a:t>èebol</a:t>
            </a:r>
            <a:r>
              <a:rPr lang="en-US" sz="4400" b="1" dirty="0">
                <a:latin typeface="Athanasius" pitchFamily="2" charset="0"/>
              </a:rPr>
              <a:t> `</a:t>
            </a:r>
            <a:r>
              <a:rPr lang="en-US" sz="4400" b="1" dirty="0" err="1">
                <a:latin typeface="Athanasius" pitchFamily="2" charset="0"/>
              </a:rPr>
              <a:t>èntotou</a:t>
            </a:r>
            <a:r>
              <a:rPr lang="en-US" sz="4400" b="1" dirty="0">
                <a:latin typeface="Athanasius" pitchFamily="2" charset="0"/>
              </a:rPr>
              <a:t> `</a:t>
            </a:r>
            <a:r>
              <a:rPr lang="en-US" sz="4400" b="1" dirty="0" err="1">
                <a:latin typeface="Athanasius" pitchFamily="2" charset="0"/>
              </a:rPr>
              <a:t>ènnhetsoji</a:t>
            </a:r>
            <a:r>
              <a:rPr lang="en-US" sz="4400" b="1" dirty="0">
                <a:latin typeface="Athanasius" pitchFamily="2" charset="0"/>
              </a:rPr>
              <a:t> `</a:t>
            </a:r>
            <a:r>
              <a:rPr lang="en-US" sz="4400" b="1" dirty="0" err="1">
                <a:latin typeface="Athanasius" pitchFamily="2" charset="0"/>
              </a:rPr>
              <a:t>èncwi</a:t>
            </a:r>
            <a:r>
              <a:rPr lang="en-US" sz="4400" b="1" dirty="0">
                <a:latin typeface="Athanasius" pitchFamily="2" charset="0"/>
              </a:rPr>
              <a:t> &gt; </a:t>
            </a:r>
            <a:r>
              <a:rPr lang="en-US" sz="4400" b="1" dirty="0" err="1">
                <a:latin typeface="Athanasius" pitchFamily="2" charset="0"/>
              </a:rPr>
              <a:t>mhpote</a:t>
            </a:r>
            <a:r>
              <a:rPr lang="en-US" sz="4400" b="1" dirty="0">
                <a:latin typeface="Athanasius" pitchFamily="2" charset="0"/>
              </a:rPr>
              <a:t> `</a:t>
            </a:r>
            <a:r>
              <a:rPr lang="en-US" sz="4400" b="1" dirty="0" err="1">
                <a:latin typeface="Athanasius" pitchFamily="2" charset="0"/>
              </a:rPr>
              <a:t>èntou</a:t>
            </a:r>
            <a:r>
              <a:rPr lang="en-US" sz="4400" b="1" dirty="0">
                <a:latin typeface="Athanasius" pitchFamily="2" charset="0"/>
              </a:rPr>
              <a:t>\</a:t>
            </a:r>
            <a:r>
              <a:rPr lang="en-US" sz="4400" b="1" dirty="0" err="1">
                <a:latin typeface="Athanasius" pitchFamily="2" charset="0"/>
              </a:rPr>
              <a:t>wlem</a:t>
            </a:r>
            <a:r>
              <a:rPr lang="en-US" sz="4400" b="1" dirty="0">
                <a:latin typeface="Athanasius" pitchFamily="2" charset="0"/>
              </a:rPr>
              <a:t> `</a:t>
            </a:r>
            <a:r>
              <a:rPr lang="en-US" sz="4400" b="1" dirty="0" err="1">
                <a:latin typeface="Athanasius" pitchFamily="2" charset="0"/>
              </a:rPr>
              <a:t>èntayuxh</a:t>
            </a:r>
            <a:r>
              <a:rPr lang="en-US" sz="4400" b="1" dirty="0">
                <a:latin typeface="Athanasius" pitchFamily="2" charset="0"/>
              </a:rPr>
              <a:t> `</a:t>
            </a:r>
            <a:r>
              <a:rPr lang="en-US" sz="4400" b="1" dirty="0" err="1">
                <a:latin typeface="Athanasius" pitchFamily="2" charset="0"/>
              </a:rPr>
              <a:t>èm`èvrh</a:t>
            </a:r>
            <a:r>
              <a:rPr lang="en-US" sz="4400" b="1" dirty="0">
                <a:latin typeface="Athanasius" pitchFamily="2" charset="0"/>
              </a:rPr>
              <a:t>; `</a:t>
            </a:r>
            <a:r>
              <a:rPr lang="en-US" sz="4400" b="1" dirty="0" err="1">
                <a:latin typeface="Athanasius" pitchFamily="2" charset="0"/>
              </a:rPr>
              <a:t>ènoumou`èi</a:t>
            </a:r>
            <a:r>
              <a:rPr lang="en-US" sz="4400" b="1" dirty="0">
                <a:latin typeface="Athanasius" pitchFamily="2" charset="0"/>
              </a:rPr>
              <a:t>   &gt;  `</a:t>
            </a:r>
            <a:r>
              <a:rPr lang="en-US" sz="4400" b="1" dirty="0" err="1">
                <a:solidFill>
                  <a:srgbClr val="C00000"/>
                </a:solidFill>
                <a:latin typeface="Athanasius" pitchFamily="2" charset="0"/>
              </a:rPr>
              <a:t>allhloui`a</a:t>
            </a:r>
            <a:r>
              <a:rPr lang="en-US" sz="4400" b="1" dirty="0">
                <a:solidFill>
                  <a:srgbClr val="C00000"/>
                </a:solidFill>
                <a:latin typeface="Athanasius" pitchFamily="2" charset="0"/>
              </a:rPr>
              <a:t>.</a:t>
            </a:r>
            <a:endParaRPr lang="fr-FR" sz="4400" b="1"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00600" cy="2808311"/>
          </a:xfrm>
          <a:prstGeom prst="rect">
            <a:avLst/>
          </a:prstGeom>
        </p:spPr>
        <p:txBody>
          <a:bodyPr wrap="square">
            <a:normAutofit lnSpcReduction="10000"/>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AE"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مزمور ٧ : ١، ٢</a:t>
            </a:r>
            <a:r>
              <a:rPr kumimoji="0" lang="fr-FR"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rPr>
              <a:t> </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أيها الرب إلهى</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عليك توكلت فخلصنى، ومن أيدى جميع الطاردين لى نجنى، لئلا يخطفوا نفسى مثل الأسد. </a:t>
            </a:r>
            <a:r>
              <a:rPr kumimoji="0" lang="ar-SA" sz="36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Arial" panose="020B0604020202020204" pitchFamily="34" charset="0"/>
              </a:rPr>
              <a:t>الليلويا</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de la veille du Jeudi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03568" y="4555"/>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ليلة الخميس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Espace réservé du contenu 2"/>
          <p:cNvSpPr txBox="1">
            <a:spLocks/>
          </p:cNvSpPr>
          <p:nvPr/>
        </p:nvSpPr>
        <p:spPr>
          <a:xfrm>
            <a:off x="407368" y="3645024"/>
            <a:ext cx="5472608" cy="2808312"/>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3600" b="1" i="0" u="none" strike="noStrike" kern="1200" cap="none" spc="0" normalizeH="0" baseline="0" noProof="0" dirty="0">
                <a:ln>
                  <a:noFill/>
                </a:ln>
                <a:solidFill>
                  <a:srgbClr val="C00000"/>
                </a:solidFill>
                <a:effectLst/>
                <a:uLnTx/>
                <a:uFillTx/>
                <a:latin typeface="Calibri"/>
                <a:ea typeface="+mn-ea"/>
                <a:cs typeface="+mn-cs"/>
              </a:rPr>
              <a:t>Psaume  7 : 2-3 </a:t>
            </a:r>
          </a:p>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Calibri"/>
                <a:ea typeface="+mn-ea"/>
                <a:cs typeface="+mn-cs"/>
              </a:rPr>
              <a:t>Seigneur mon Dieu, tu es mon refuge, sauve-moi de tous mes persécuteurs et délivre-moi ! De peur qu'à tout moment l'ennemi emporte mon âme comme un lion. </a:t>
            </a:r>
            <a:r>
              <a:rPr kumimoji="0" lang="fr-FR" sz="2800" b="1" i="0" u="none" strike="noStrike" kern="1200" cap="none" spc="0" normalizeH="0" baseline="0" noProof="0" dirty="0">
                <a:ln>
                  <a:noFill/>
                </a:ln>
                <a:solidFill>
                  <a:srgbClr val="C00000"/>
                </a:solidFill>
                <a:effectLst/>
                <a:uLnTx/>
                <a:uFillTx/>
                <a:latin typeface="Calibri"/>
                <a:ea typeface="+mn-ea"/>
                <a:cs typeface="+mn-cs"/>
              </a:rPr>
              <a:t>Alléluia</a:t>
            </a:r>
          </a:p>
        </p:txBody>
      </p:sp>
    </p:spTree>
    <p:extLst>
      <p:ext uri="{BB962C8B-B14F-4D97-AF65-F5344CB8AC3E}">
        <p14:creationId xmlns:p14="http://schemas.microsoft.com/office/powerpoint/2010/main" val="60749521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b="1" dirty="0">
                <a:latin typeface="Book Antiqua" panose="02040602050305030304" pitchFamily="18" charset="0"/>
              </a:rPr>
              <a:t>Afin que nous soyons dignes</a:t>
            </a:r>
          </a:p>
          <a:p>
            <a:pPr marL="0" indent="0" algn="just">
              <a:buNone/>
            </a:pPr>
            <a:r>
              <a:rPr lang="fr-FR" b="1" dirty="0">
                <a:latin typeface="Book Antiqua" panose="02040602050305030304" pitchFamily="18" charset="0"/>
              </a:rPr>
              <a:t>d'écouter le saint Évangile. </a:t>
            </a:r>
          </a:p>
          <a:p>
            <a:pPr marL="0" indent="0" algn="just">
              <a:buNone/>
            </a:pPr>
            <a:r>
              <a:rPr lang="fr-FR" b="1" dirty="0">
                <a:latin typeface="Book Antiqua" panose="02040602050305030304" pitchFamily="18" charset="0"/>
              </a:rPr>
              <a:t>Notre Seigneur et notre Dieu.</a:t>
            </a:r>
          </a:p>
          <a:p>
            <a:pPr marL="0" indent="0" algn="just">
              <a:buNone/>
            </a:pPr>
            <a:r>
              <a:rPr lang="fr-FR" b="1" dirty="0">
                <a:latin typeface="Book Antiqua" panose="02040602050305030304" pitchFamily="18" charset="0"/>
              </a:rPr>
              <a:t>Soyons attentifs avec sagesse et droiture pour écouter le saint Évangile.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494202"/>
            <a:ext cx="3574559" cy="5690138"/>
          </a:xfrm>
          <a:prstGeom prst="rect">
            <a:avLst/>
          </a:prstGeom>
        </p:spPr>
        <p:txBody>
          <a:bodyPr wrap="square" anchor="ctr" anchorCtr="0">
            <a:noAutofit/>
          </a:bodyPr>
          <a:lstStyle/>
          <a:p>
            <a:pPr algn="just" rtl="1"/>
            <a:r>
              <a:rPr lang="ar-AE" sz="4400" b="1" dirty="0">
                <a:latin typeface="Book Antiqua" panose="02040602050305030304" pitchFamily="18" charset="0"/>
              </a:rPr>
              <a:t>من أجل أن نكون مستحقين</a:t>
            </a:r>
            <a:endParaRPr lang="fr-FR" sz="4400" b="1" dirty="0">
              <a:latin typeface="Book Antiqua" panose="02040602050305030304" pitchFamily="18" charset="0"/>
            </a:endParaRPr>
          </a:p>
          <a:p>
            <a:pPr algn="just" rtl="1"/>
            <a:r>
              <a:rPr lang="ar-AE" sz="4400" b="1" dirty="0">
                <a:latin typeface="Book Antiqua" panose="02040602050305030304" pitchFamily="18" charset="0"/>
              </a:rPr>
              <a:t>لسماع الإنجيل المقدس.</a:t>
            </a:r>
            <a:endParaRPr lang="fr-FR" sz="4400" b="1" dirty="0">
              <a:latin typeface="Book Antiqua" panose="02040602050305030304" pitchFamily="18" charset="0"/>
            </a:endParaRPr>
          </a:p>
          <a:p>
            <a:pPr algn="just" rtl="1"/>
            <a:r>
              <a:rPr lang="ar-AE" sz="4400" b="1" dirty="0">
                <a:latin typeface="Book Antiqua" panose="02040602050305030304" pitchFamily="18" charset="0"/>
              </a:rPr>
              <a:t>إلى ربنا وإلهنا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نتوسل بحكمة مستقيمين </a:t>
            </a:r>
            <a:r>
              <a:rPr lang="ar-AE" sz="4400" b="1" dirty="0" err="1">
                <a:latin typeface="Book Antiqua" panose="02040602050305030304" pitchFamily="18" charset="0"/>
              </a:rPr>
              <a:t>إنصتوا</a:t>
            </a:r>
            <a:r>
              <a:rPr lang="ar-AE" sz="4400" b="1" dirty="0">
                <a:latin typeface="Book Antiqua" panose="02040602050305030304" pitchFamily="18" charset="0"/>
              </a:rPr>
              <a:t> للإنجيل المقدس.</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574842"/>
            <a:ext cx="3933030" cy="6001643"/>
          </a:xfrm>
          <a:prstGeom prst="rect">
            <a:avLst/>
          </a:prstGeom>
        </p:spPr>
        <p:txBody>
          <a:bodyPr wrap="square">
            <a:spAutoFit/>
          </a:bodyPr>
          <a:lstStyle/>
          <a:p>
            <a:pPr algn="just"/>
            <a:r>
              <a:rPr lang="fr-FR" sz="3200" b="1" dirty="0" err="1">
                <a:latin typeface="Avva_Marcos" panose="04020500000000000000" pitchFamily="82" charset="0"/>
              </a:rPr>
              <a:t>K</a:t>
            </a:r>
            <a:r>
              <a:rPr lang="fr-FR" sz="3200" b="1" dirty="0" err="1">
                <a:latin typeface="CS Avva Shenouda" panose="020B7200000000000000" pitchFamily="34" charset="0"/>
              </a:rPr>
              <a:t>e</a:t>
            </a:r>
            <a:r>
              <a:rPr lang="fr-FR" sz="3200" b="1" dirty="0">
                <a:latin typeface="CS Avva Shenouda" panose="020B7200000000000000" pitchFamily="34" charset="0"/>
              </a:rPr>
              <a:t> </a:t>
            </a:r>
            <a:r>
              <a:rPr lang="fr-FR" sz="3200" b="1" dirty="0" err="1">
                <a:latin typeface="CS Avva Shenouda" panose="020B7200000000000000" pitchFamily="34" charset="0"/>
              </a:rPr>
              <a:t>upertou</a:t>
            </a:r>
            <a:r>
              <a:rPr lang="fr-FR" sz="3200" b="1" dirty="0">
                <a:latin typeface="CS Avva Shenouda" panose="020B7200000000000000" pitchFamily="34" charset="0"/>
              </a:rPr>
              <a:t> kata </a:t>
            </a:r>
            <a:r>
              <a:rPr lang="fr-FR" sz="3200" b="1" dirty="0" err="1">
                <a:latin typeface="CS Avva Shenouda" panose="020B7200000000000000" pitchFamily="34" charset="0"/>
              </a:rPr>
              <a:t>xiw</a:t>
            </a:r>
            <a:r>
              <a:rPr lang="fr-FR" sz="3200" b="1" dirty="0">
                <a:latin typeface="CS Avva Shenouda" panose="020B7200000000000000" pitchFamily="34" charset="0"/>
              </a:rPr>
              <a:t> ;</a:t>
            </a:r>
            <a:r>
              <a:rPr lang="fr-FR" sz="3200" b="1" dirty="0" err="1">
                <a:latin typeface="CS Avva Shenouda" panose="020B7200000000000000" pitchFamily="34" charset="0"/>
              </a:rPr>
              <a:t>yne</a:t>
            </a:r>
            <a:r>
              <a:rPr lang="fr-FR" sz="3200" b="1" dirty="0">
                <a:latin typeface="CS Avva Shenouda" panose="020B7200000000000000" pitchFamily="34" charset="0"/>
              </a:rPr>
              <a:t> `</a:t>
            </a:r>
            <a:r>
              <a:rPr lang="fr-FR" sz="3200" b="1" dirty="0" err="1">
                <a:latin typeface="CS Avva Shenouda" panose="020B7200000000000000" pitchFamily="34" charset="0"/>
              </a:rPr>
              <a:t>ymac</a:t>
            </a:r>
            <a:r>
              <a:rPr lang="fr-FR" sz="3200" b="1" dirty="0">
                <a:latin typeface="CS Avva Shenouda" panose="020B7200000000000000" pitchFamily="34" charset="0"/>
              </a:rPr>
              <a:t> @</a:t>
            </a:r>
          </a:p>
          <a:p>
            <a:pPr algn="just"/>
            <a:r>
              <a:rPr lang="fr-FR" sz="3200" b="1" dirty="0">
                <a:latin typeface="CS Avva Shenouda" panose="020B7200000000000000" pitchFamily="34" charset="0"/>
              </a:rPr>
              <a:t> </a:t>
            </a:r>
          </a:p>
          <a:p>
            <a:pPr algn="just"/>
            <a:r>
              <a:rPr lang="fr-FR" sz="3200" b="1" dirty="0" err="1">
                <a:latin typeface="CS Avva Shenouda" panose="020B7200000000000000" pitchFamily="34" charset="0"/>
              </a:rPr>
              <a:t>tyc</a:t>
            </a:r>
            <a:r>
              <a:rPr lang="fr-FR" sz="3200" b="1" dirty="0">
                <a:latin typeface="CS Avva Shenouda" panose="020B7200000000000000" pitchFamily="34" charset="0"/>
              </a:rPr>
              <a:t> </a:t>
            </a:r>
            <a:r>
              <a:rPr lang="fr-FR" sz="3200" b="1" dirty="0" err="1">
                <a:latin typeface="CS Avva Shenouda" panose="020B7200000000000000" pitchFamily="34" charset="0"/>
              </a:rPr>
              <a:t>akro</a:t>
            </a:r>
            <a:r>
              <a:rPr lang="fr-FR" sz="3200" b="1" dirty="0">
                <a:latin typeface="CS Avva Shenouda" panose="020B7200000000000000" pitchFamily="34" charset="0"/>
              </a:rPr>
              <a:t> `</a:t>
            </a:r>
            <a:r>
              <a:rPr lang="fr-FR" sz="3200" b="1" dirty="0" err="1">
                <a:latin typeface="CS Avva Shenouda" panose="020B7200000000000000" pitchFamily="34" charset="0"/>
              </a:rPr>
              <a:t>acewc</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err="1">
                <a:latin typeface="CS Avva Shenouda" panose="020B7200000000000000" pitchFamily="34" charset="0"/>
              </a:rPr>
              <a:t>kurion</a:t>
            </a:r>
            <a:r>
              <a:rPr lang="fr-FR" sz="3200" b="1" dirty="0">
                <a:latin typeface="CS Avva Shenouda" panose="020B7200000000000000" pitchFamily="34" charset="0"/>
              </a:rPr>
              <a:t> </a:t>
            </a:r>
            <a:r>
              <a:rPr lang="fr-FR" sz="3200" b="1" dirty="0" err="1">
                <a:latin typeface="CS Avva Shenouda" panose="020B7200000000000000" pitchFamily="34" charset="0"/>
              </a:rPr>
              <a:t>ke</a:t>
            </a:r>
            <a:r>
              <a:rPr lang="fr-FR" sz="3200" b="1" dirty="0">
                <a:latin typeface="CS Avva Shenouda" panose="020B7200000000000000" pitchFamily="34" charset="0"/>
              </a:rPr>
              <a:t> ton ;</a:t>
            </a:r>
            <a:r>
              <a:rPr lang="fr-FR" sz="3200" b="1" dirty="0" err="1">
                <a:latin typeface="CS Avva Shenouda" panose="020B7200000000000000" pitchFamily="34" charset="0"/>
              </a:rPr>
              <a:t>eon</a:t>
            </a:r>
            <a:r>
              <a:rPr lang="fr-FR" sz="3200" b="1" dirty="0">
                <a:latin typeface="CS Avva Shenouda" panose="020B7200000000000000" pitchFamily="34" charset="0"/>
              </a:rPr>
              <a:t> `</a:t>
            </a:r>
            <a:r>
              <a:rPr lang="fr-FR" sz="3200" b="1" dirty="0" err="1">
                <a:latin typeface="CS Avva Shenouda" panose="020B7200000000000000" pitchFamily="34" charset="0"/>
              </a:rPr>
              <a:t>ymwn</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a:latin typeface="CS Avva Shenouda" panose="020B7200000000000000" pitchFamily="34" charset="0"/>
              </a:rPr>
              <a:t>`</a:t>
            </a:r>
            <a:r>
              <a:rPr lang="fr-FR" sz="3200" b="1" dirty="0" err="1">
                <a:latin typeface="CS Avva Shenouda" panose="020B7200000000000000" pitchFamily="34" charset="0"/>
              </a:rPr>
              <a:t>iketeucwmen</a:t>
            </a:r>
            <a:r>
              <a:rPr lang="fr-FR" sz="3200" b="1" dirty="0">
                <a:latin typeface="CS Avva Shenouda" panose="020B7200000000000000" pitchFamily="34" charset="0"/>
              </a:rPr>
              <a:t> </a:t>
            </a:r>
            <a:r>
              <a:rPr lang="fr-FR" sz="3200" b="1" dirty="0" err="1">
                <a:latin typeface="CS Avva Shenouda" panose="020B7200000000000000" pitchFamily="34" charset="0"/>
              </a:rPr>
              <a:t>covi`a</a:t>
            </a:r>
            <a:r>
              <a:rPr lang="fr-FR" sz="3200" b="1" dirty="0">
                <a:latin typeface="CS Avva Shenouda" panose="020B7200000000000000" pitchFamily="34" charset="0"/>
              </a:rPr>
              <a:t> </a:t>
            </a:r>
            <a:r>
              <a:rPr lang="fr-FR" sz="3200" b="1" dirty="0" err="1">
                <a:latin typeface="CS Avva Shenouda" panose="020B7200000000000000" pitchFamily="34" charset="0"/>
              </a:rPr>
              <a:t>or;i</a:t>
            </a:r>
            <a:r>
              <a:rPr lang="fr-FR" sz="3200" b="1" dirty="0">
                <a:latin typeface="CS Avva Shenouda" panose="020B7200000000000000" pitchFamily="34" charset="0"/>
              </a:rPr>
              <a:t> </a:t>
            </a:r>
            <a:r>
              <a:rPr lang="fr-FR" sz="3200" b="1" dirty="0" err="1">
                <a:latin typeface="CS Avva Shenouda" panose="020B7200000000000000" pitchFamily="34" charset="0"/>
              </a:rPr>
              <a:t>akoucwmen</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a:t>
            </a:r>
          </a:p>
        </p:txBody>
      </p:sp>
    </p:spTree>
    <p:extLst>
      <p:ext uri="{BB962C8B-B14F-4D97-AF65-F5344CB8AC3E}">
        <p14:creationId xmlns:p14="http://schemas.microsoft.com/office/powerpoint/2010/main" val="350722894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1178" y="2676036"/>
            <a:ext cx="5644822" cy="1077218"/>
          </a:xfrm>
        </p:spPr>
        <p:txBody>
          <a:bodyPr wrap="square" numCol="1" spcCol="72000" anchor="ctr">
            <a:spAutoFit/>
          </a:bodyPr>
          <a:lstStyle/>
          <a:p>
            <a:pPr marL="0" indent="0" algn="just">
              <a:buNone/>
            </a:pPr>
            <a:r>
              <a:rPr lang="fr-FR" b="1" dirty="0">
                <a:latin typeface="Book Antiqua" panose="02040602050305030304" pitchFamily="18" charset="0"/>
              </a:rPr>
              <a:t>Lecture du saint Evangile selon saint </a:t>
            </a:r>
            <a:r>
              <a:rPr lang="fr-FR" b="1" dirty="0">
                <a:solidFill>
                  <a:srgbClr val="C00000"/>
                </a:solidFill>
                <a:latin typeface="Book Antiqua" panose="02040602050305030304" pitchFamily="18" charset="0"/>
              </a:rPr>
              <a:t>Jean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4819918"/>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73847" y="2660719"/>
            <a:ext cx="5195976" cy="1200329"/>
          </a:xfrm>
          <a:prstGeom prst="rect">
            <a:avLst/>
          </a:prstGeom>
        </p:spPr>
        <p:txBody>
          <a:bodyPr wrap="square" anchor="ctr" anchorCtr="0">
            <a:spAutoFit/>
          </a:bodyPr>
          <a:lstStyle/>
          <a:p>
            <a:pPr algn="just" rtl="1"/>
            <a:r>
              <a:rPr lang="ar-AE" sz="3600" b="1" dirty="0">
                <a:latin typeface="Book Antiqua" panose="02040602050305030304" pitchFamily="18" charset="0"/>
              </a:rPr>
              <a:t>فصل من الإنجيل المقدس للقديس</a:t>
            </a:r>
            <a:r>
              <a:rPr lang="fr-FR" sz="3600" b="1" dirty="0">
                <a:latin typeface="CS Avva Shenouda" panose="020B7200000000000000" pitchFamily="34" charset="0"/>
              </a:rPr>
              <a:t> </a:t>
            </a:r>
            <a:r>
              <a:rPr kumimoji="0" lang="ar-SA" sz="36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يوحنا</a:t>
            </a:r>
            <a:endParaRPr lang="ar-AE" sz="3600" b="1" dirty="0">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703385" y="828063"/>
            <a:ext cx="10874326" cy="1569660"/>
          </a:xfrm>
          <a:prstGeom prst="rect">
            <a:avLst/>
          </a:prstGeom>
        </p:spPr>
        <p:txBody>
          <a:bodyPr wrap="square">
            <a:spAutoFit/>
          </a:bodyPr>
          <a:lstStyle/>
          <a:p>
            <a:pPr algn="ctr"/>
            <a:r>
              <a:rPr lang="fr-FR" sz="4800" b="1" dirty="0" err="1">
                <a:solidFill>
                  <a:srgbClr val="C00000"/>
                </a:solidFill>
                <a:latin typeface="CS Avva Shenouda" pitchFamily="34" charset="0"/>
              </a:rPr>
              <a:t>Ou`anagnwcic</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ebolqen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pieuaggelion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e;ouab</a:t>
            </a:r>
            <a:r>
              <a:rPr lang="fr-FR" sz="4800" b="1" dirty="0">
                <a:solidFill>
                  <a:srgbClr val="C00000"/>
                </a:solidFill>
                <a:latin typeface="CS Avva Shenouda" pitchFamily="34" charset="0"/>
              </a:rPr>
              <a:t> kata </a:t>
            </a:r>
            <a:r>
              <a:rPr lang="pt-BR" sz="4800" b="1" dirty="0">
                <a:latin typeface="Athanasius" pitchFamily="2" charset="0"/>
              </a:rPr>
              <a:t>Iwannhn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agiou</a:t>
            </a:r>
            <a:r>
              <a:rPr lang="fr-FR" sz="4800" b="1" dirty="0">
                <a:solidFill>
                  <a:srgbClr val="C00000"/>
                </a:solidFill>
                <a:latin typeface="CS Avva Shenouda" pitchFamily="34" charset="0"/>
              </a:rPr>
              <a:t>.</a:t>
            </a:r>
          </a:p>
        </p:txBody>
      </p:sp>
      <p:sp>
        <p:nvSpPr>
          <p:cNvPr id="9" name="Espace réservé du contenu 2">
            <a:extLst>
              <a:ext uri="{FF2B5EF4-FFF2-40B4-BE49-F238E27FC236}">
                <a16:creationId xmlns:a16="http://schemas.microsoft.com/office/drawing/2014/main" id="{D2106C4C-97AC-47F4-8BDB-41E5693FF19F}"/>
              </a:ext>
            </a:extLst>
          </p:cNvPr>
          <p:cNvSpPr txBox="1">
            <a:spLocks/>
          </p:cNvSpPr>
          <p:nvPr/>
        </p:nvSpPr>
        <p:spPr>
          <a:xfrm>
            <a:off x="448833" y="5439997"/>
            <a:ext cx="4896890" cy="584775"/>
          </a:xfrm>
          <a:prstGeom prst="rect">
            <a:avLst/>
          </a:prstGeom>
        </p:spPr>
        <p:txBody>
          <a:bodyPr vert="horz" wrap="square" lIns="91440" tIns="45720" rIns="91440" bIns="45720" numCol="1" spcCol="72000" rtlCol="0" anchor="ctr">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fr-FR" b="1" dirty="0">
                <a:latin typeface="Book Antiqua" panose="02040602050305030304" pitchFamily="18" charset="0"/>
              </a:rPr>
              <a:t>Gloire à toi Seigneur</a:t>
            </a:r>
          </a:p>
        </p:txBody>
      </p:sp>
      <p:sp>
        <p:nvSpPr>
          <p:cNvPr id="11" name="Rectangle 10">
            <a:extLst>
              <a:ext uri="{FF2B5EF4-FFF2-40B4-BE49-F238E27FC236}">
                <a16:creationId xmlns:a16="http://schemas.microsoft.com/office/drawing/2014/main" id="{33915816-F1BB-42E5-8168-916DA00C2698}"/>
              </a:ext>
            </a:extLst>
          </p:cNvPr>
          <p:cNvSpPr/>
          <p:nvPr/>
        </p:nvSpPr>
        <p:spPr>
          <a:xfrm>
            <a:off x="8133162" y="5220027"/>
            <a:ext cx="3574559" cy="769441"/>
          </a:xfrm>
          <a:prstGeom prst="rect">
            <a:avLst/>
          </a:prstGeom>
        </p:spPr>
        <p:txBody>
          <a:bodyPr wrap="square" anchor="ctr" anchorCtr="0">
            <a:spAutoFit/>
          </a:bodyPr>
          <a:lstStyle/>
          <a:p>
            <a:pPr algn="just" rtl="1"/>
            <a:r>
              <a:rPr lang="ar-AE" sz="4400" b="1" dirty="0">
                <a:latin typeface="Book Antiqua" panose="02040602050305030304" pitchFamily="18" charset="0"/>
              </a:rPr>
              <a:t>والمجد للـه دائماً</a:t>
            </a:r>
          </a:p>
        </p:txBody>
      </p:sp>
      <p:sp>
        <p:nvSpPr>
          <p:cNvPr id="13" name="Rectangle 12">
            <a:extLst>
              <a:ext uri="{FF2B5EF4-FFF2-40B4-BE49-F238E27FC236}">
                <a16:creationId xmlns:a16="http://schemas.microsoft.com/office/drawing/2014/main" id="{5E9E9B2F-DFC2-4E37-A832-F07F0BBB98D7}"/>
              </a:ext>
            </a:extLst>
          </p:cNvPr>
          <p:cNvSpPr/>
          <p:nvPr/>
        </p:nvSpPr>
        <p:spPr>
          <a:xfrm>
            <a:off x="703386" y="4666729"/>
            <a:ext cx="10874326" cy="830997"/>
          </a:xfrm>
          <a:prstGeom prst="rect">
            <a:avLst/>
          </a:prstGeom>
        </p:spPr>
        <p:txBody>
          <a:bodyPr wrap="square">
            <a:spAutoFit/>
          </a:bodyPr>
          <a:lstStyle/>
          <a:p>
            <a:pPr algn="ctr"/>
            <a:r>
              <a:rPr lang="fr-FR" sz="4800" b="1" dirty="0">
                <a:solidFill>
                  <a:srgbClr val="C00000"/>
                </a:solidFill>
                <a:latin typeface="CS Avva Shenouda" pitchFamily="34" charset="0"/>
              </a:rPr>
              <a:t>Doxa ci </a:t>
            </a:r>
            <a:r>
              <a:rPr lang="fr-FR" sz="4800" b="1" dirty="0" err="1">
                <a:solidFill>
                  <a:srgbClr val="C00000"/>
                </a:solidFill>
                <a:latin typeface="CS Avva Shenouda" pitchFamily="34" charset="0"/>
              </a:rPr>
              <a:t>Kuri``e</a:t>
            </a:r>
            <a:endParaRPr lang="fr-FR" sz="4800" b="1" dirty="0">
              <a:solidFill>
                <a:srgbClr val="C00000"/>
              </a:solidFill>
              <a:latin typeface="CS Avva Shenouda" pitchFamily="34" charset="0"/>
            </a:endParaRPr>
          </a:p>
        </p:txBody>
      </p:sp>
    </p:spTree>
    <p:extLst>
      <p:ext uri="{BB962C8B-B14F-4D97-AF65-F5344CB8AC3E}">
        <p14:creationId xmlns:p14="http://schemas.microsoft.com/office/powerpoint/2010/main" val="290868901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Autofit/>
          </a:bodyPr>
          <a:lstStyle/>
          <a:p>
            <a:pPr marL="0" indent="0" algn="ctr">
              <a:buNone/>
            </a:pPr>
            <a:r>
              <a:rPr lang="pt-BR" b="1" dirty="0">
                <a:solidFill>
                  <a:srgbClr val="C00000"/>
                </a:solidFill>
                <a:latin typeface="Athanasius" pitchFamily="2" charset="0"/>
              </a:rPr>
              <a:t>Iwannhn Kev i/ &gt; k/q/ l/h</a:t>
            </a:r>
          </a:p>
          <a:p>
            <a:pPr marL="0" indent="0" algn="just">
              <a:buNone/>
            </a:pPr>
            <a:r>
              <a:rPr lang="en-US" sz="1600" b="1" dirty="0" err="1">
                <a:latin typeface="Avva_Marcos" panose="04020500000000000000" pitchFamily="82" charset="0"/>
              </a:rPr>
              <a:t>F</a:t>
            </a:r>
            <a:r>
              <a:rPr lang="en-US" sz="2400" b="1" dirty="0" err="1">
                <a:latin typeface="Athanasius" pitchFamily="2" charset="0"/>
              </a:rPr>
              <a:t>h`èeta</a:t>
            </a:r>
            <a:r>
              <a:rPr lang="en-US" sz="2400" b="1" dirty="0">
                <a:latin typeface="Athanasius" pitchFamily="2" charset="0"/>
              </a:rPr>
              <a:t> </a:t>
            </a:r>
            <a:r>
              <a:rPr lang="en-US" sz="2400" b="1" dirty="0" err="1">
                <a:latin typeface="Athanasius" pitchFamily="2" charset="0"/>
              </a:rPr>
              <a:t>paiwt</a:t>
            </a:r>
            <a:r>
              <a:rPr lang="en-US" sz="2400" b="1" dirty="0">
                <a:latin typeface="Athanasius" pitchFamily="2" charset="0"/>
              </a:rPr>
              <a:t> </a:t>
            </a:r>
            <a:r>
              <a:rPr lang="en-US" sz="2400" b="1" dirty="0" err="1">
                <a:latin typeface="Athanasius" pitchFamily="2" charset="0"/>
              </a:rPr>
              <a:t>tpif</a:t>
            </a:r>
            <a:r>
              <a:rPr lang="en-US" sz="2400" b="1" dirty="0">
                <a:latin typeface="Athanasius" pitchFamily="2" charset="0"/>
              </a:rPr>
              <a:t> </a:t>
            </a:r>
            <a:r>
              <a:rPr lang="en-US" sz="2400" b="1" dirty="0" err="1">
                <a:latin typeface="Athanasius" pitchFamily="2" charset="0"/>
              </a:rPr>
              <a:t>nhi</a:t>
            </a:r>
            <a:r>
              <a:rPr lang="en-US" sz="2400" b="1" dirty="0">
                <a:latin typeface="Athanasius" pitchFamily="2" charset="0"/>
              </a:rPr>
              <a:t> </a:t>
            </a:r>
            <a:r>
              <a:rPr lang="en-US" sz="2400" b="1" dirty="0" err="1">
                <a:latin typeface="Athanasius" pitchFamily="2" charset="0"/>
              </a:rPr>
              <a:t>ouni</a:t>
            </a:r>
            <a:r>
              <a:rPr lang="en-US" sz="2400" b="1" dirty="0">
                <a:latin typeface="Athanasius" pitchFamily="2" charset="0"/>
              </a:rPr>
              <a:t>];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èeouon</a:t>
            </a:r>
            <a:r>
              <a:rPr lang="en-US" sz="2400" b="1" dirty="0">
                <a:latin typeface="Athanasius" pitchFamily="2" charset="0"/>
              </a:rPr>
              <a:t> </a:t>
            </a:r>
            <a:r>
              <a:rPr lang="en-US" sz="2400" b="1" dirty="0" err="1">
                <a:latin typeface="Athanasius" pitchFamily="2" charset="0"/>
              </a:rPr>
              <a:t>niben</a:t>
            </a:r>
            <a:r>
              <a:rPr lang="en-US" sz="2400" b="1" dirty="0">
                <a:latin typeface="Athanasius" pitchFamily="2" charset="0"/>
              </a:rPr>
              <a:t> &gt;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èmmon</a:t>
            </a:r>
            <a:r>
              <a:rPr lang="en-US" sz="2400" b="1" dirty="0">
                <a:latin typeface="Athanasius" pitchFamily="2" charset="0"/>
              </a:rPr>
              <a:t> `è\li </a:t>
            </a:r>
            <a:r>
              <a:rPr lang="en-US" sz="2400" b="1" dirty="0" err="1">
                <a:latin typeface="Athanasius" pitchFamily="2" charset="0"/>
              </a:rPr>
              <a:t>na`è</a:t>
            </a:r>
            <a:r>
              <a:rPr lang="en-US" sz="2400" b="1" dirty="0">
                <a:latin typeface="Athanasius" pitchFamily="2" charset="0"/>
              </a:rPr>
              <a:t>]\</a:t>
            </a:r>
            <a:r>
              <a:rPr lang="en-US" sz="2400" b="1" dirty="0" err="1">
                <a:latin typeface="Athanasius" pitchFamily="2" charset="0"/>
              </a:rPr>
              <a:t>olmou</a:t>
            </a:r>
            <a:r>
              <a:rPr lang="en-US" sz="2400" b="1" dirty="0">
                <a:latin typeface="Athanasius" pitchFamily="2" charset="0"/>
              </a:rPr>
              <a:t> `</a:t>
            </a:r>
            <a:r>
              <a:rPr lang="en-US" sz="2400" b="1" dirty="0" err="1">
                <a:latin typeface="Athanasius" pitchFamily="2" charset="0"/>
              </a:rPr>
              <a:t>èebol'en</a:t>
            </a:r>
            <a:r>
              <a:rPr lang="en-US" sz="2400" b="1" dirty="0">
                <a:latin typeface="Athanasius" pitchFamily="2" charset="0"/>
              </a:rPr>
              <a:t> `</a:t>
            </a:r>
            <a:r>
              <a:rPr lang="en-US" sz="2400" b="1" dirty="0" err="1">
                <a:latin typeface="Athanasius" pitchFamily="2" charset="0"/>
              </a:rPr>
              <a:t>ètjij</a:t>
            </a:r>
            <a:r>
              <a:rPr lang="en-US" sz="2400" b="1" dirty="0">
                <a:latin typeface="Athanasius" pitchFamily="2" charset="0"/>
              </a:rPr>
              <a:t> `</a:t>
            </a:r>
            <a:r>
              <a:rPr lang="en-US" sz="2400" b="1" dirty="0" err="1">
                <a:latin typeface="Athanasius" pitchFamily="2" charset="0"/>
              </a:rPr>
              <a:t>èmpaiwt</a:t>
            </a:r>
            <a:r>
              <a:rPr lang="en-US" sz="2400" b="1" dirty="0">
                <a:latin typeface="Athanasius" pitchFamily="2" charset="0"/>
              </a:rPr>
              <a:t> &gt; `</a:t>
            </a:r>
            <a:r>
              <a:rPr lang="en-US" sz="2400" b="1" dirty="0" err="1">
                <a:latin typeface="Athanasius" pitchFamily="2" charset="0"/>
              </a:rPr>
              <a:t>èanok</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paiwt</a:t>
            </a:r>
            <a:r>
              <a:rPr lang="en-US" sz="2400" b="1" dirty="0">
                <a:latin typeface="Athanasius" pitchFamily="2" charset="0"/>
              </a:rPr>
              <a:t> `</a:t>
            </a:r>
            <a:r>
              <a:rPr lang="en-US" sz="2400" b="1" dirty="0" err="1">
                <a:latin typeface="Athanasius" pitchFamily="2" charset="0"/>
              </a:rPr>
              <a:t>èanon</a:t>
            </a:r>
            <a:r>
              <a:rPr lang="en-US" sz="2400" b="1" dirty="0">
                <a:latin typeface="Athanasius" pitchFamily="2" charset="0"/>
              </a:rPr>
              <a:t> </a:t>
            </a:r>
            <a:r>
              <a:rPr lang="en-US" sz="2400" b="1" dirty="0" err="1">
                <a:latin typeface="Athanasius" pitchFamily="2" charset="0"/>
              </a:rPr>
              <a:t>ouai</a:t>
            </a:r>
            <a:r>
              <a:rPr lang="en-US" sz="2400" b="1" dirty="0">
                <a:latin typeface="Athanasius" pitchFamily="2" charset="0"/>
              </a:rPr>
              <a:t> &gt; </a:t>
            </a:r>
            <a:r>
              <a:rPr lang="en-US" sz="2400" b="1" dirty="0" err="1">
                <a:latin typeface="Athanasius" pitchFamily="2" charset="0"/>
              </a:rPr>
              <a:t>auel</a:t>
            </a:r>
            <a:r>
              <a:rPr lang="en-US" sz="2400" b="1" dirty="0">
                <a:latin typeface="Athanasius" pitchFamily="2" charset="0"/>
              </a:rPr>
              <a:t> `</a:t>
            </a:r>
            <a:r>
              <a:rPr lang="en-US" sz="2400" b="1" dirty="0" err="1">
                <a:latin typeface="Athanasius" pitchFamily="2" charset="0"/>
              </a:rPr>
              <a:t>èwni</a:t>
            </a:r>
            <a:r>
              <a:rPr lang="en-US" sz="2400" b="1" dirty="0">
                <a:latin typeface="Athanasius" pitchFamily="2" charset="0"/>
              </a:rPr>
              <a:t> </a:t>
            </a:r>
            <a:r>
              <a:rPr lang="en-US" sz="2400" b="1" dirty="0" err="1">
                <a:latin typeface="Athanasius" pitchFamily="2" charset="0"/>
              </a:rPr>
              <a:t>oun</a:t>
            </a:r>
            <a:r>
              <a:rPr lang="en-US" sz="2400" b="1" dirty="0">
                <a:latin typeface="Athanasius" pitchFamily="2" charset="0"/>
              </a:rPr>
              <a:t>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niIoudai</a:t>
            </a:r>
            <a:r>
              <a:rPr lang="en-US" sz="2400" b="1" dirty="0">
                <a:latin typeface="Athanasius" pitchFamily="2" charset="0"/>
              </a:rPr>
              <a:t> \</a:t>
            </a:r>
            <a:r>
              <a:rPr lang="en-US" sz="2400" b="1" dirty="0" err="1">
                <a:latin typeface="Athanasius" pitchFamily="2" charset="0"/>
              </a:rPr>
              <a:t>ina</a:t>
            </a:r>
            <a:r>
              <a:rPr lang="en-US" sz="2400" b="1" dirty="0">
                <a:latin typeface="Athanasius" pitchFamily="2" charset="0"/>
              </a:rPr>
              <a:t> `</a:t>
            </a:r>
            <a:r>
              <a:rPr lang="en-US" sz="2400" b="1" dirty="0" err="1">
                <a:latin typeface="Athanasius" pitchFamily="2" charset="0"/>
              </a:rPr>
              <a:t>ènce</a:t>
            </a:r>
            <a:r>
              <a:rPr lang="en-US" sz="2400" b="1" dirty="0">
                <a:latin typeface="Athanasius" pitchFamily="2" charset="0"/>
              </a:rPr>
              <a:t>\</a:t>
            </a:r>
            <a:r>
              <a:rPr lang="en-US" sz="2400" b="1" dirty="0" err="1">
                <a:latin typeface="Athanasius" pitchFamily="2" charset="0"/>
              </a:rPr>
              <a:t>iou`èi</a:t>
            </a:r>
            <a:r>
              <a:rPr lang="en-US" sz="2400" b="1" dirty="0">
                <a:latin typeface="Athanasius" pitchFamily="2" charset="0"/>
              </a:rPr>
              <a:t> `</a:t>
            </a:r>
            <a:r>
              <a:rPr lang="en-US" sz="2400" b="1" dirty="0" err="1">
                <a:latin typeface="Athanasius" pitchFamily="2" charset="0"/>
              </a:rPr>
              <a:t>èejwf</a:t>
            </a:r>
            <a:r>
              <a:rPr lang="en-US" sz="2400" b="1" dirty="0">
                <a:latin typeface="Athanasius" pitchFamily="2" charset="0"/>
              </a:rPr>
              <a:t>. </a:t>
            </a:r>
            <a:r>
              <a:rPr lang="en-US" sz="2400" b="1" dirty="0" err="1">
                <a:latin typeface="Athanasius" pitchFamily="2" charset="0"/>
              </a:rPr>
              <a:t>Af`èerou`èw</a:t>
            </a:r>
            <a:r>
              <a:rPr lang="en-US" sz="2400" b="1" dirty="0">
                <a:latin typeface="Athanasius" pitchFamily="2" charset="0"/>
              </a:rPr>
              <a:t> </a:t>
            </a:r>
            <a:r>
              <a:rPr lang="en-US" sz="2400" b="1" dirty="0" err="1">
                <a:latin typeface="Athanasius" pitchFamily="2" charset="0"/>
              </a:rPr>
              <a:t>nwou</a:t>
            </a:r>
            <a:r>
              <a:rPr lang="en-US" sz="2400" b="1" dirty="0">
                <a:latin typeface="Athanasius" pitchFamily="2" charset="0"/>
              </a:rPr>
              <a:t>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Ih</a:t>
            </a:r>
            <a:r>
              <a:rPr lang="en-US" sz="2400" b="1" dirty="0">
                <a:latin typeface="Athanasius" pitchFamily="2" charset="0"/>
              </a:rPr>
              <a:t>/c/ </a:t>
            </a:r>
            <a:r>
              <a:rPr lang="en-US" sz="2400" b="1" dirty="0" err="1">
                <a:latin typeface="Athanasius" pitchFamily="2" charset="0"/>
              </a:rPr>
              <a:t>efjw</a:t>
            </a:r>
            <a:r>
              <a:rPr lang="en-US" sz="2400" b="1" dirty="0">
                <a:latin typeface="Athanasius" pitchFamily="2" charset="0"/>
              </a:rPr>
              <a:t> `</a:t>
            </a:r>
            <a:r>
              <a:rPr lang="en-US" sz="2400" b="1" dirty="0" err="1">
                <a:latin typeface="Athanasius" pitchFamily="2" charset="0"/>
              </a:rPr>
              <a:t>èmmoc</a:t>
            </a:r>
            <a:r>
              <a:rPr lang="en-US" sz="2400" b="1" dirty="0">
                <a:latin typeface="Athanasius" pitchFamily="2" charset="0"/>
              </a:rPr>
              <a:t> &gt;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oumh</a:t>
            </a:r>
            <a:r>
              <a:rPr lang="en-US" sz="2400" b="1" dirty="0">
                <a:latin typeface="Athanasius" pitchFamily="2" charset="0"/>
              </a:rPr>
              <a:t>] `</a:t>
            </a:r>
            <a:r>
              <a:rPr lang="en-US" sz="2400" b="1" dirty="0" err="1">
                <a:latin typeface="Athanasius" pitchFamily="2" charset="0"/>
              </a:rPr>
              <a:t>èn</a:t>
            </a:r>
            <a:r>
              <a:rPr lang="en-US" sz="2400" b="1" dirty="0">
                <a:latin typeface="Athanasius" pitchFamily="2" charset="0"/>
              </a:rPr>
              <a:t>\</a:t>
            </a:r>
            <a:r>
              <a:rPr lang="en-US" sz="2400" b="1" dirty="0" err="1">
                <a:latin typeface="Athanasius" pitchFamily="2" charset="0"/>
              </a:rPr>
              <a:t>wb</a:t>
            </a:r>
            <a:r>
              <a:rPr lang="en-US" sz="2400" b="1" dirty="0">
                <a:latin typeface="Athanasius" pitchFamily="2" charset="0"/>
              </a:rPr>
              <a:t> `</a:t>
            </a:r>
            <a:r>
              <a:rPr lang="en-US" sz="2400" b="1" dirty="0" err="1">
                <a:latin typeface="Athanasius" pitchFamily="2" charset="0"/>
              </a:rPr>
              <a:t>èenaneu</a:t>
            </a:r>
            <a:r>
              <a:rPr lang="en-US" sz="2400" b="1" dirty="0">
                <a:latin typeface="Athanasius" pitchFamily="2" charset="0"/>
              </a:rPr>
              <a:t> </a:t>
            </a:r>
            <a:r>
              <a:rPr lang="en-US" sz="2400" b="1" dirty="0" err="1">
                <a:latin typeface="Athanasius" pitchFamily="2" charset="0"/>
              </a:rPr>
              <a:t>aitamwten</a:t>
            </a:r>
            <a:r>
              <a:rPr lang="en-US" sz="2400" b="1" dirty="0">
                <a:latin typeface="Athanasius" pitchFamily="2" charset="0"/>
              </a:rPr>
              <a:t> `</a:t>
            </a:r>
            <a:r>
              <a:rPr lang="en-US" sz="2400" b="1" dirty="0" err="1">
                <a:latin typeface="Athanasius" pitchFamily="2" charset="0"/>
              </a:rPr>
              <a:t>èerwou</a:t>
            </a:r>
            <a:r>
              <a:rPr lang="en-US" sz="2400" b="1" dirty="0">
                <a:latin typeface="Athanasius" pitchFamily="2" charset="0"/>
              </a:rPr>
              <a:t> `</a:t>
            </a:r>
            <a:r>
              <a:rPr lang="en-US" sz="2400" b="1" dirty="0" err="1">
                <a:latin typeface="Athanasius" pitchFamily="2" charset="0"/>
              </a:rPr>
              <a:t>èebol</a:t>
            </a:r>
            <a:r>
              <a:rPr lang="en-US" sz="2400" b="1" dirty="0">
                <a:latin typeface="Athanasius" pitchFamily="2" charset="0"/>
              </a:rPr>
              <a:t>\</a:t>
            </a:r>
            <a:r>
              <a:rPr lang="en-US" sz="2400" b="1" dirty="0" err="1">
                <a:latin typeface="Athanasius" pitchFamily="2" charset="0"/>
              </a:rPr>
              <a:t>iten</a:t>
            </a:r>
            <a:r>
              <a:rPr lang="en-US" sz="2400" b="1" dirty="0">
                <a:latin typeface="Athanasius" pitchFamily="2" charset="0"/>
              </a:rPr>
              <a:t> </a:t>
            </a:r>
            <a:r>
              <a:rPr lang="en-US" sz="2400" b="1" dirty="0" err="1">
                <a:latin typeface="Athanasius" pitchFamily="2" charset="0"/>
              </a:rPr>
              <a:t>paiwt</a:t>
            </a:r>
            <a:r>
              <a:rPr lang="en-US" sz="2400" b="1" dirty="0">
                <a:latin typeface="Athanasius" pitchFamily="2" charset="0"/>
              </a:rPr>
              <a:t> &gt; </a:t>
            </a:r>
            <a:r>
              <a:rPr lang="en-US" sz="2400" b="1" dirty="0" err="1">
                <a:latin typeface="Athanasius" pitchFamily="2" charset="0"/>
              </a:rPr>
              <a:t>eqbe</a:t>
            </a:r>
            <a:r>
              <a:rPr lang="en-US" sz="2400" b="1" dirty="0">
                <a:latin typeface="Athanasius" pitchFamily="2" charset="0"/>
              </a:rPr>
              <a:t> a] </a:t>
            </a:r>
            <a:r>
              <a:rPr lang="en-US" sz="2400" b="1" dirty="0" err="1">
                <a:latin typeface="Athanasius" pitchFamily="2" charset="0"/>
              </a:rPr>
              <a:t>oun</a:t>
            </a:r>
            <a:r>
              <a:rPr lang="en-US" sz="2400" b="1" dirty="0">
                <a:latin typeface="Athanasius" pitchFamily="2" charset="0"/>
              </a:rPr>
              <a:t> `</a:t>
            </a:r>
            <a:r>
              <a:rPr lang="en-US" sz="2400" b="1" dirty="0" err="1">
                <a:latin typeface="Athanasius" pitchFamily="2" charset="0"/>
              </a:rPr>
              <a:t>èn</a:t>
            </a:r>
            <a:r>
              <a:rPr lang="en-US" sz="2400" b="1" dirty="0">
                <a:latin typeface="Athanasius" pitchFamily="2" charset="0"/>
              </a:rPr>
              <a:t>\</a:t>
            </a:r>
            <a:r>
              <a:rPr lang="en-US" sz="2400" b="1" dirty="0" err="1">
                <a:latin typeface="Athanasius" pitchFamily="2" charset="0"/>
              </a:rPr>
              <a:t>wb</a:t>
            </a:r>
            <a:r>
              <a:rPr lang="en-US" sz="2400" b="1" dirty="0">
                <a:latin typeface="Athanasius" pitchFamily="2" charset="0"/>
              </a:rPr>
              <a:t> </a:t>
            </a:r>
            <a:r>
              <a:rPr lang="en-US" sz="2400" b="1" dirty="0" err="1">
                <a:latin typeface="Athanasius" pitchFamily="2" charset="0"/>
              </a:rPr>
              <a:t>tetenna</a:t>
            </a:r>
            <a:r>
              <a:rPr lang="en-US" sz="2400" b="1" dirty="0">
                <a:latin typeface="Athanasius" pitchFamily="2" charset="0"/>
              </a:rPr>
              <a:t>\</a:t>
            </a:r>
            <a:r>
              <a:rPr lang="en-US" sz="2400" b="1" dirty="0" err="1">
                <a:latin typeface="Athanasius" pitchFamily="2" charset="0"/>
              </a:rPr>
              <a:t>i`èwni</a:t>
            </a:r>
            <a:r>
              <a:rPr lang="en-US" sz="2400" b="1" dirty="0">
                <a:latin typeface="Athanasius" pitchFamily="2" charset="0"/>
              </a:rPr>
              <a:t> `</a:t>
            </a:r>
            <a:r>
              <a:rPr lang="en-US" sz="2400" b="1" dirty="0" err="1">
                <a:latin typeface="Athanasius" pitchFamily="2" charset="0"/>
              </a:rPr>
              <a:t>èejwi</a:t>
            </a:r>
            <a:r>
              <a:rPr lang="en-US" sz="2400" b="1" dirty="0">
                <a:latin typeface="Athanasius" pitchFamily="2" charset="0"/>
              </a:rPr>
              <a:t>. </a:t>
            </a:r>
            <a:r>
              <a:rPr lang="en-US" sz="2400" b="1" dirty="0" err="1">
                <a:latin typeface="Athanasius" pitchFamily="2" charset="0"/>
              </a:rPr>
              <a:t>Au`èerou`èw</a:t>
            </a:r>
            <a:r>
              <a:rPr lang="en-US" sz="2400" b="1" dirty="0">
                <a:latin typeface="Athanasius" pitchFamily="2" charset="0"/>
              </a:rPr>
              <a:t> </a:t>
            </a:r>
            <a:r>
              <a:rPr lang="en-US" sz="2400" b="1" dirty="0" err="1">
                <a:latin typeface="Athanasius" pitchFamily="2" charset="0"/>
              </a:rPr>
              <a:t>naf</a:t>
            </a:r>
            <a:r>
              <a:rPr lang="en-US" sz="2400" b="1" dirty="0">
                <a:latin typeface="Athanasius" pitchFamily="2" charset="0"/>
              </a:rPr>
              <a:t>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niIoudai</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pejwou</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&gt; </a:t>
            </a:r>
            <a:r>
              <a:rPr lang="en-US" sz="2400" b="1" dirty="0" err="1">
                <a:latin typeface="Athanasius" pitchFamily="2" charset="0"/>
              </a:rPr>
              <a:t>eqbe</a:t>
            </a:r>
            <a:r>
              <a:rPr lang="en-US" sz="2400" b="1" dirty="0">
                <a:latin typeface="Athanasius" pitchFamily="2" charset="0"/>
              </a:rPr>
              <a:t> </a:t>
            </a:r>
            <a:r>
              <a:rPr lang="en-US" sz="2400" b="1" dirty="0" err="1">
                <a:latin typeface="Athanasius" pitchFamily="2" charset="0"/>
              </a:rPr>
              <a:t>ou</a:t>
            </a:r>
            <a:r>
              <a:rPr lang="en-US" sz="2400" b="1" dirty="0">
                <a:latin typeface="Athanasius" pitchFamily="2" charset="0"/>
              </a:rPr>
              <a:t>\</a:t>
            </a:r>
            <a:r>
              <a:rPr lang="en-US" sz="2400" b="1" dirty="0" err="1">
                <a:latin typeface="Athanasius" pitchFamily="2" charset="0"/>
              </a:rPr>
              <a:t>wb</a:t>
            </a:r>
            <a:r>
              <a:rPr lang="en-US" sz="2400" b="1" dirty="0">
                <a:latin typeface="Athanasius" pitchFamily="2" charset="0"/>
              </a:rPr>
              <a:t> `</a:t>
            </a:r>
            <a:r>
              <a:rPr lang="en-US" sz="2400" b="1" dirty="0" err="1">
                <a:latin typeface="Athanasius" pitchFamily="2" charset="0"/>
              </a:rPr>
              <a:t>èenanef</a:t>
            </a:r>
            <a:r>
              <a:rPr lang="en-US" sz="2400" b="1" dirty="0">
                <a:latin typeface="Athanasius" pitchFamily="2" charset="0"/>
              </a:rPr>
              <a:t> </a:t>
            </a:r>
            <a:r>
              <a:rPr lang="en-US" sz="2400" b="1" dirty="0" err="1">
                <a:latin typeface="Athanasius" pitchFamily="2" charset="0"/>
              </a:rPr>
              <a:t>tenna</a:t>
            </a:r>
            <a:r>
              <a:rPr lang="en-US" sz="2400" b="1" dirty="0">
                <a:latin typeface="Athanasius" pitchFamily="2" charset="0"/>
              </a:rPr>
              <a:t>\</a:t>
            </a:r>
            <a:r>
              <a:rPr lang="en-US" sz="2400" b="1" dirty="0" err="1">
                <a:latin typeface="Athanasius" pitchFamily="2" charset="0"/>
              </a:rPr>
              <a:t>i`èwn`èi</a:t>
            </a:r>
            <a:r>
              <a:rPr lang="en-US" sz="2400" b="1" dirty="0">
                <a:latin typeface="Athanasius" pitchFamily="2" charset="0"/>
              </a:rPr>
              <a:t> `</a:t>
            </a:r>
            <a:r>
              <a:rPr lang="en-US" sz="2400" b="1" dirty="0" err="1">
                <a:latin typeface="Athanasius" pitchFamily="2" charset="0"/>
              </a:rPr>
              <a:t>èejwk</a:t>
            </a:r>
            <a:r>
              <a:rPr lang="en-US" sz="2400" b="1" dirty="0">
                <a:latin typeface="Athanasius" pitchFamily="2" charset="0"/>
              </a:rPr>
              <a:t> an </a:t>
            </a:r>
            <a:r>
              <a:rPr lang="en-US" sz="2400" b="1" dirty="0" err="1">
                <a:latin typeface="Athanasius" pitchFamily="2" charset="0"/>
              </a:rPr>
              <a:t>alla</a:t>
            </a:r>
            <a:r>
              <a:rPr lang="en-US" sz="2400" b="1" dirty="0">
                <a:latin typeface="Athanasius" pitchFamily="2" charset="0"/>
              </a:rPr>
              <a:t> </a:t>
            </a:r>
            <a:r>
              <a:rPr lang="en-US" sz="2400" b="1" dirty="0" err="1">
                <a:latin typeface="Athanasius" pitchFamily="2" charset="0"/>
              </a:rPr>
              <a:t>eqbe</a:t>
            </a:r>
            <a:r>
              <a:rPr lang="en-US" sz="2400" b="1" dirty="0">
                <a:latin typeface="Athanasius" pitchFamily="2" charset="0"/>
              </a:rPr>
              <a:t> </a:t>
            </a:r>
            <a:r>
              <a:rPr lang="en-US" sz="2400" b="1" dirty="0" err="1">
                <a:latin typeface="Athanasius" pitchFamily="2" charset="0"/>
              </a:rPr>
              <a:t>oujeou`èa</a:t>
            </a:r>
            <a:r>
              <a:rPr lang="en-US" sz="2400" b="1" dirty="0">
                <a:latin typeface="Athanasius" pitchFamily="2" charset="0"/>
              </a:rPr>
              <a:t> &gt;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ènqok</a:t>
            </a:r>
            <a:r>
              <a:rPr lang="en-US" sz="2400" b="1" dirty="0">
                <a:latin typeface="Athanasius" pitchFamily="2" charset="0"/>
              </a:rPr>
              <a:t> </a:t>
            </a:r>
            <a:r>
              <a:rPr lang="en-US" sz="2400" b="1" dirty="0" err="1">
                <a:latin typeface="Athanasius" pitchFamily="2" charset="0"/>
              </a:rPr>
              <a:t>ourwmi</a:t>
            </a:r>
            <a:r>
              <a:rPr lang="en-US" sz="2400" b="1" dirty="0">
                <a:latin typeface="Athanasius" pitchFamily="2" charset="0"/>
              </a:rPr>
              <a:t> \</a:t>
            </a:r>
            <a:r>
              <a:rPr lang="en-US" sz="2400" b="1" dirty="0" err="1">
                <a:latin typeface="Athanasius" pitchFamily="2" charset="0"/>
              </a:rPr>
              <a:t>wk</a:t>
            </a:r>
            <a:r>
              <a:rPr lang="en-US" sz="2400" b="1" dirty="0">
                <a:latin typeface="Athanasius" pitchFamily="2" charset="0"/>
              </a:rPr>
              <a:t> </a:t>
            </a:r>
            <a:r>
              <a:rPr lang="en-US" sz="2400" b="1" dirty="0" err="1">
                <a:latin typeface="Athanasius" pitchFamily="2" charset="0"/>
              </a:rPr>
              <a:t>kiri</a:t>
            </a:r>
            <a:r>
              <a:rPr lang="en-US" sz="2400" b="1" dirty="0">
                <a:latin typeface="Athanasius" pitchFamily="2" charset="0"/>
              </a:rPr>
              <a:t> `</a:t>
            </a:r>
            <a:r>
              <a:rPr lang="en-US" sz="2400" b="1" dirty="0" err="1">
                <a:latin typeface="Athanasius" pitchFamily="2" charset="0"/>
              </a:rPr>
              <a:t>èmmok</a:t>
            </a:r>
            <a:r>
              <a:rPr lang="en-US" sz="2400" b="1" dirty="0">
                <a:latin typeface="Athanasius" pitchFamily="2" charset="0"/>
              </a:rPr>
              <a:t> `</a:t>
            </a:r>
            <a:r>
              <a:rPr lang="en-US" sz="2400" b="1" dirty="0" err="1">
                <a:latin typeface="Athanasius" pitchFamily="2" charset="0"/>
              </a:rPr>
              <a:t>ènnou</a:t>
            </a:r>
            <a:r>
              <a:rPr lang="en-US" sz="2400" b="1" dirty="0">
                <a:latin typeface="Athanasius" pitchFamily="2" charset="0"/>
              </a:rPr>
              <a:t>;. </a:t>
            </a:r>
            <a:r>
              <a:rPr lang="en-US" sz="2400" b="1" dirty="0" err="1">
                <a:latin typeface="Athanasius" pitchFamily="2" charset="0"/>
              </a:rPr>
              <a:t>Aferou`èw</a:t>
            </a:r>
            <a:r>
              <a:rPr lang="en-US" sz="2400" b="1" dirty="0">
                <a:latin typeface="Athanasius" pitchFamily="2" charset="0"/>
              </a:rPr>
              <a:t> </a:t>
            </a:r>
            <a:r>
              <a:rPr lang="en-US" sz="2400" b="1" dirty="0" err="1">
                <a:latin typeface="Athanasius" pitchFamily="2" charset="0"/>
              </a:rPr>
              <a:t>nwou</a:t>
            </a:r>
            <a:r>
              <a:rPr lang="en-US" sz="2400" b="1" dirty="0">
                <a:latin typeface="Athanasius" pitchFamily="2" charset="0"/>
              </a:rPr>
              <a:t>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Ih</a:t>
            </a:r>
            <a:r>
              <a:rPr lang="en-US" sz="2400" b="1" dirty="0">
                <a:latin typeface="Athanasius" pitchFamily="2" charset="0"/>
              </a:rPr>
              <a:t>/c/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pejaf</a:t>
            </a:r>
            <a:r>
              <a:rPr lang="en-US" sz="2400" b="1" dirty="0">
                <a:latin typeface="Athanasius" pitchFamily="2" charset="0"/>
              </a:rPr>
              <a:t> &gt;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mh</a:t>
            </a:r>
            <a:r>
              <a:rPr lang="en-US" sz="2400" b="1" dirty="0">
                <a:latin typeface="Athanasius" pitchFamily="2" charset="0"/>
              </a:rPr>
              <a:t> `</a:t>
            </a:r>
            <a:r>
              <a:rPr lang="en-US" sz="2400" b="1" dirty="0" err="1">
                <a:latin typeface="Athanasius" pitchFamily="2" charset="0"/>
              </a:rPr>
              <a:t>èc`èc'hout</a:t>
            </a:r>
            <a:r>
              <a:rPr lang="en-US" sz="2400" b="1" dirty="0">
                <a:latin typeface="Athanasius" pitchFamily="2" charset="0"/>
              </a:rPr>
              <a:t> an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petennomoc</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èanok</a:t>
            </a:r>
            <a:r>
              <a:rPr lang="en-US" sz="2400" b="1" dirty="0">
                <a:latin typeface="Athanasius" pitchFamily="2" charset="0"/>
              </a:rPr>
              <a:t> </a:t>
            </a:r>
            <a:r>
              <a:rPr lang="en-US" sz="2400" b="1" dirty="0" err="1">
                <a:latin typeface="Athanasius" pitchFamily="2" charset="0"/>
              </a:rPr>
              <a:t>aijoc</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ènqwten</a:t>
            </a:r>
            <a:r>
              <a:rPr lang="en-US" sz="2400" b="1" dirty="0">
                <a:latin typeface="Athanasius" pitchFamily="2" charset="0"/>
              </a:rPr>
              <a:t> \</a:t>
            </a:r>
            <a:r>
              <a:rPr lang="en-US" sz="2400" b="1" dirty="0" err="1">
                <a:latin typeface="Athanasius" pitchFamily="2" charset="0"/>
              </a:rPr>
              <a:t>annou</a:t>
            </a:r>
            <a:r>
              <a:rPr lang="en-US" sz="2400" b="1" dirty="0">
                <a:latin typeface="Athanasius" pitchFamily="2" charset="0"/>
              </a:rPr>
              <a:t>;. </a:t>
            </a:r>
          </a:p>
          <a:p>
            <a:pPr marL="0" indent="0" algn="just">
              <a:buNone/>
            </a:pPr>
            <a:r>
              <a:rPr lang="en-US" sz="2400" b="1" dirty="0">
                <a:latin typeface="Athanasius" pitchFamily="2" charset="0"/>
              </a:rPr>
              <a:t> </a:t>
            </a:r>
            <a:r>
              <a:rPr lang="en-US" sz="2400" b="1" dirty="0" err="1">
                <a:latin typeface="Athanasius" pitchFamily="2" charset="0"/>
              </a:rPr>
              <a:t>Icje</a:t>
            </a:r>
            <a:r>
              <a:rPr lang="en-US" sz="2400" b="1" dirty="0">
                <a:latin typeface="Athanasius" pitchFamily="2" charset="0"/>
              </a:rPr>
              <a:t> </a:t>
            </a:r>
            <a:r>
              <a:rPr lang="en-US" sz="2400" b="1" dirty="0" err="1">
                <a:latin typeface="Athanasius" pitchFamily="2" charset="0"/>
              </a:rPr>
              <a:t>afjoc</a:t>
            </a:r>
            <a:r>
              <a:rPr lang="en-US" sz="2400" b="1" dirty="0">
                <a:latin typeface="Athanasius" pitchFamily="2" charset="0"/>
              </a:rPr>
              <a:t> `</a:t>
            </a:r>
            <a:r>
              <a:rPr lang="en-US" sz="2400" b="1" dirty="0" err="1">
                <a:latin typeface="Athanasius" pitchFamily="2" charset="0"/>
              </a:rPr>
              <a:t>ènnh</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nou</a:t>
            </a:r>
            <a:r>
              <a:rPr lang="en-US" sz="2400" b="1" dirty="0">
                <a:latin typeface="Athanasius" pitchFamily="2" charset="0"/>
              </a:rPr>
              <a:t>; </a:t>
            </a:r>
            <a:r>
              <a:rPr lang="en-US" sz="2400" b="1" dirty="0" err="1">
                <a:latin typeface="Athanasius" pitchFamily="2" charset="0"/>
              </a:rPr>
              <a:t>nh`èeta</a:t>
            </a:r>
            <a:r>
              <a:rPr lang="en-US" sz="2400" b="1" dirty="0">
                <a:latin typeface="Athanasius" pitchFamily="2" charset="0"/>
              </a:rPr>
              <a:t> `</a:t>
            </a:r>
            <a:r>
              <a:rPr lang="en-US" sz="2400" b="1" dirty="0" err="1">
                <a:latin typeface="Athanasius" pitchFamily="2" charset="0"/>
              </a:rPr>
              <a:t>èpcaji</a:t>
            </a:r>
            <a:r>
              <a:rPr lang="en-US" sz="2400" b="1" dirty="0">
                <a:latin typeface="Athanasius" pitchFamily="2" charset="0"/>
              </a:rPr>
              <a:t> `</a:t>
            </a:r>
            <a:r>
              <a:rPr lang="en-US" sz="2400" b="1" dirty="0" err="1">
                <a:latin typeface="Athanasius" pitchFamily="2" charset="0"/>
              </a:rPr>
              <a:t>èmV</a:t>
            </a:r>
            <a:r>
              <a:rPr lang="en-US" sz="2400" b="1" dirty="0">
                <a:latin typeface="Athanasius" pitchFamily="2" charset="0"/>
              </a:rPr>
              <a:t>; ]</a:t>
            </a:r>
            <a:r>
              <a:rPr lang="en-US" sz="2400" b="1" dirty="0" err="1">
                <a:latin typeface="Athanasius" pitchFamily="2" charset="0"/>
              </a:rPr>
              <a:t>wpi</a:t>
            </a:r>
            <a:r>
              <a:rPr lang="en-US" sz="2400" b="1" dirty="0">
                <a:latin typeface="Athanasius" pitchFamily="2" charset="0"/>
              </a:rPr>
              <a:t> \</a:t>
            </a:r>
            <a:r>
              <a:rPr lang="en-US" sz="2400" b="1" dirty="0" err="1">
                <a:latin typeface="Athanasius" pitchFamily="2" charset="0"/>
              </a:rPr>
              <a:t>arwou</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èmmon</a:t>
            </a:r>
            <a:r>
              <a:rPr lang="en-US" sz="2400" b="1" dirty="0">
                <a:latin typeface="Athanasius" pitchFamily="2" charset="0"/>
              </a:rPr>
              <a:t> `è]</a:t>
            </a:r>
            <a:r>
              <a:rPr lang="en-US" sz="2400" b="1" dirty="0" err="1">
                <a:latin typeface="Athanasius" pitchFamily="2" charset="0"/>
              </a:rPr>
              <a:t>jom</a:t>
            </a:r>
            <a:r>
              <a:rPr lang="en-US" sz="2400" b="1" dirty="0">
                <a:latin typeface="Athanasius" pitchFamily="2" charset="0"/>
              </a:rPr>
              <a:t> `</a:t>
            </a:r>
            <a:r>
              <a:rPr lang="en-US" sz="2400" b="1" dirty="0" err="1">
                <a:latin typeface="Athanasius" pitchFamily="2" charset="0"/>
              </a:rPr>
              <a:t>ènte</a:t>
            </a:r>
            <a:r>
              <a:rPr lang="en-US" sz="2400" b="1" dirty="0">
                <a:latin typeface="Athanasius" pitchFamily="2" charset="0"/>
              </a:rPr>
              <a:t> ;</a:t>
            </a:r>
            <a:r>
              <a:rPr lang="en-US" sz="2400" b="1" dirty="0" err="1">
                <a:latin typeface="Athanasius" pitchFamily="2" charset="0"/>
              </a:rPr>
              <a:t>gravh</a:t>
            </a:r>
            <a:r>
              <a:rPr lang="en-US" sz="2400" b="1" dirty="0">
                <a:latin typeface="Athanasius" pitchFamily="2" charset="0"/>
              </a:rPr>
              <a:t> </a:t>
            </a:r>
            <a:r>
              <a:rPr lang="en-US" sz="2400" b="1" dirty="0" err="1">
                <a:latin typeface="Athanasius" pitchFamily="2" charset="0"/>
              </a:rPr>
              <a:t>bwl</a:t>
            </a:r>
            <a:r>
              <a:rPr lang="en-US" sz="2400" b="1" dirty="0">
                <a:latin typeface="Athanasius" pitchFamily="2" charset="0"/>
              </a:rPr>
              <a:t> `</a:t>
            </a:r>
            <a:r>
              <a:rPr lang="en-US" sz="2400" b="1" dirty="0" err="1">
                <a:latin typeface="Athanasius" pitchFamily="2" charset="0"/>
              </a:rPr>
              <a:t>èebol</a:t>
            </a:r>
            <a:r>
              <a:rPr lang="en-US" sz="2400" b="1" dirty="0">
                <a:latin typeface="Athanasius" pitchFamily="2" charset="0"/>
              </a:rPr>
              <a:t> &gt; </a:t>
            </a:r>
            <a:r>
              <a:rPr lang="en-US" sz="2400" b="1" dirty="0" err="1">
                <a:latin typeface="Athanasius" pitchFamily="2" charset="0"/>
              </a:rPr>
              <a:t>vh`èeta</a:t>
            </a:r>
            <a:r>
              <a:rPr lang="en-US" sz="2400" b="1" dirty="0">
                <a:latin typeface="Athanasius" pitchFamily="2" charset="0"/>
              </a:rPr>
              <a:t> </a:t>
            </a:r>
            <a:r>
              <a:rPr lang="en-US" sz="2400" b="1" dirty="0" err="1">
                <a:latin typeface="Athanasius" pitchFamily="2" charset="0"/>
              </a:rPr>
              <a:t>Viwt</a:t>
            </a:r>
            <a:r>
              <a:rPr lang="en-US" sz="2400" b="1" dirty="0">
                <a:latin typeface="Athanasius" pitchFamily="2" charset="0"/>
              </a:rPr>
              <a:t> </a:t>
            </a:r>
            <a:r>
              <a:rPr lang="en-US" sz="2400" b="1" dirty="0" err="1">
                <a:latin typeface="Athanasius" pitchFamily="2" charset="0"/>
              </a:rPr>
              <a:t>toubof</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afouorpf</a:t>
            </a:r>
            <a:r>
              <a:rPr lang="en-US" sz="2400" b="1" dirty="0">
                <a:latin typeface="Athanasius" pitchFamily="2" charset="0"/>
              </a:rPr>
              <a:t> `</a:t>
            </a:r>
            <a:r>
              <a:rPr lang="en-US" sz="2400" b="1" dirty="0" err="1">
                <a:latin typeface="Athanasius" pitchFamily="2" charset="0"/>
              </a:rPr>
              <a:t>èepikocmoc</a:t>
            </a:r>
            <a:r>
              <a:rPr lang="en-US" sz="2400" b="1" dirty="0">
                <a:latin typeface="Athanasius" pitchFamily="2" charset="0"/>
              </a:rPr>
              <a:t> `</a:t>
            </a:r>
            <a:r>
              <a:rPr lang="en-US" sz="2400" b="1" dirty="0" err="1">
                <a:latin typeface="Athanasius" pitchFamily="2" charset="0"/>
              </a:rPr>
              <a:t>ènqwten</a:t>
            </a:r>
            <a:r>
              <a:rPr lang="en-US" sz="2400" b="1" dirty="0">
                <a:latin typeface="Athanasius" pitchFamily="2" charset="0"/>
              </a:rPr>
              <a:t> </a:t>
            </a:r>
            <a:r>
              <a:rPr lang="en-US" sz="2400" b="1" dirty="0" err="1">
                <a:latin typeface="Athanasius" pitchFamily="2" charset="0"/>
              </a:rPr>
              <a:t>tetenjw</a:t>
            </a:r>
            <a:r>
              <a:rPr lang="en-US" sz="2400" b="1" dirty="0">
                <a:latin typeface="Athanasius" pitchFamily="2" charset="0"/>
              </a:rPr>
              <a:t> `</a:t>
            </a:r>
            <a:r>
              <a:rPr lang="en-US" sz="2400" b="1" dirty="0" err="1">
                <a:latin typeface="Athanasius" pitchFamily="2" charset="0"/>
              </a:rPr>
              <a:t>èmmoc</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akjeou`èa</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aijoc</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èanok</a:t>
            </a:r>
            <a:r>
              <a:rPr lang="en-US" sz="2400" b="1" dirty="0">
                <a:latin typeface="Athanasius" pitchFamily="2" charset="0"/>
              </a:rPr>
              <a:t>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èp</a:t>
            </a:r>
            <a:r>
              <a:rPr lang="en-US" sz="2400" b="1" dirty="0">
                <a:latin typeface="Athanasius" pitchFamily="2" charset="0"/>
              </a:rPr>
              <a:t>]</a:t>
            </a:r>
            <a:r>
              <a:rPr lang="en-US" sz="2400" b="1" dirty="0" err="1">
                <a:latin typeface="Athanasius" pitchFamily="2" charset="0"/>
              </a:rPr>
              <a:t>hri</a:t>
            </a:r>
            <a:r>
              <a:rPr lang="en-US" sz="2400" b="1" dirty="0">
                <a:latin typeface="Athanasius" pitchFamily="2" charset="0"/>
              </a:rPr>
              <a:t> `</a:t>
            </a:r>
            <a:r>
              <a:rPr lang="en-US" sz="2400" b="1" dirty="0" err="1">
                <a:latin typeface="Athanasius" pitchFamily="2" charset="0"/>
              </a:rPr>
              <a:t>èmV</a:t>
            </a:r>
            <a:r>
              <a:rPr lang="en-US" sz="2400" b="1" dirty="0">
                <a:latin typeface="Athanasius" pitchFamily="2" charset="0"/>
              </a:rPr>
              <a:t>;. </a:t>
            </a:r>
            <a:r>
              <a:rPr lang="en-US" sz="2400" b="1" dirty="0" err="1">
                <a:latin typeface="Athanasius" pitchFamily="2" charset="0"/>
              </a:rPr>
              <a:t>Icje</a:t>
            </a:r>
            <a:r>
              <a:rPr lang="en-US" sz="2400" b="1" dirty="0">
                <a:latin typeface="Athanasius" pitchFamily="2" charset="0"/>
              </a:rPr>
              <a:t> ;`</a:t>
            </a:r>
            <a:r>
              <a:rPr lang="en-US" sz="2400" b="1" dirty="0" err="1">
                <a:latin typeface="Athanasius" pitchFamily="2" charset="0"/>
              </a:rPr>
              <a:t>èiri</a:t>
            </a:r>
            <a:r>
              <a:rPr lang="en-US" sz="2400" b="1" dirty="0">
                <a:latin typeface="Athanasius" pitchFamily="2" charset="0"/>
              </a:rPr>
              <a:t> an `</a:t>
            </a:r>
            <a:r>
              <a:rPr lang="en-US" sz="2400" b="1" dirty="0" err="1">
                <a:latin typeface="Athanasius" pitchFamily="2" charset="0"/>
              </a:rPr>
              <a:t>ènni`è</a:t>
            </a:r>
            <a:r>
              <a:rPr lang="en-US" sz="2400" b="1" dirty="0">
                <a:latin typeface="Athanasius" pitchFamily="2" charset="0"/>
              </a:rPr>
              <a:t>\</a:t>
            </a:r>
            <a:r>
              <a:rPr lang="en-US" sz="2400" b="1" dirty="0" err="1">
                <a:latin typeface="Athanasius" pitchFamily="2" charset="0"/>
              </a:rPr>
              <a:t>bhou`èi</a:t>
            </a:r>
            <a:r>
              <a:rPr lang="en-US" sz="2400" b="1" dirty="0">
                <a:latin typeface="Athanasius" pitchFamily="2" charset="0"/>
              </a:rPr>
              <a:t> `</a:t>
            </a:r>
            <a:r>
              <a:rPr lang="en-US" sz="2400" b="1" dirty="0" err="1">
                <a:latin typeface="Athanasius" pitchFamily="2" charset="0"/>
              </a:rPr>
              <a:t>ènte</a:t>
            </a:r>
            <a:r>
              <a:rPr lang="en-US" sz="2400" b="1" dirty="0">
                <a:latin typeface="Athanasius" pitchFamily="2" charset="0"/>
              </a:rPr>
              <a:t> </a:t>
            </a:r>
            <a:r>
              <a:rPr lang="en-US" sz="2400" b="1" dirty="0" err="1">
                <a:latin typeface="Athanasius" pitchFamily="2" charset="0"/>
              </a:rPr>
              <a:t>paiwt</a:t>
            </a:r>
            <a:r>
              <a:rPr lang="en-US" sz="2400" b="1" dirty="0">
                <a:latin typeface="Athanasius" pitchFamily="2" charset="0"/>
              </a:rPr>
              <a:t> `</a:t>
            </a:r>
            <a:r>
              <a:rPr lang="en-US" sz="2400" b="1" dirty="0" err="1">
                <a:latin typeface="Athanasius" pitchFamily="2" charset="0"/>
              </a:rPr>
              <a:t>èmperna</a:t>
            </a:r>
            <a:r>
              <a:rPr lang="en-US" sz="2400" b="1" dirty="0">
                <a:latin typeface="Athanasius" pitchFamily="2" charset="0"/>
              </a:rPr>
              <a:t>\; `</a:t>
            </a:r>
            <a:r>
              <a:rPr lang="en-US" sz="2400" b="1" dirty="0" err="1">
                <a:latin typeface="Athanasius" pitchFamily="2" charset="0"/>
              </a:rPr>
              <a:t>èeroi</a:t>
            </a:r>
            <a:r>
              <a:rPr lang="en-US" sz="2400" b="1" dirty="0">
                <a:latin typeface="Athanasius" pitchFamily="2" charset="0"/>
              </a:rPr>
              <a:t> &gt; </a:t>
            </a:r>
            <a:r>
              <a:rPr lang="en-US" sz="2400" b="1" dirty="0" err="1">
                <a:latin typeface="Athanasius" pitchFamily="2" charset="0"/>
              </a:rPr>
              <a:t>icje</a:t>
            </a:r>
            <a:r>
              <a:rPr lang="en-US" sz="2400" b="1" dirty="0">
                <a:latin typeface="Athanasius" pitchFamily="2" charset="0"/>
              </a:rPr>
              <a:t> de ;`</a:t>
            </a:r>
            <a:r>
              <a:rPr lang="en-US" sz="2400" b="1" dirty="0" err="1">
                <a:latin typeface="Athanasius" pitchFamily="2" charset="0"/>
              </a:rPr>
              <a:t>èiri</a:t>
            </a:r>
            <a:r>
              <a:rPr lang="en-US" sz="2400" b="1" dirty="0">
                <a:latin typeface="Athanasius" pitchFamily="2" charset="0"/>
              </a:rPr>
              <a:t> `</a:t>
            </a:r>
            <a:r>
              <a:rPr lang="en-US" sz="2400" b="1" dirty="0" err="1">
                <a:latin typeface="Athanasius" pitchFamily="2" charset="0"/>
              </a:rPr>
              <a:t>èmmwou</a:t>
            </a:r>
            <a:r>
              <a:rPr lang="en-US" sz="2400" b="1" dirty="0">
                <a:latin typeface="Athanasius" pitchFamily="2" charset="0"/>
              </a:rPr>
              <a:t> </a:t>
            </a:r>
            <a:r>
              <a:rPr lang="en-US" sz="2400" b="1" dirty="0" err="1">
                <a:latin typeface="Athanasius" pitchFamily="2" charset="0"/>
              </a:rPr>
              <a:t>kan</a:t>
            </a:r>
            <a:r>
              <a:rPr lang="en-US" sz="2400" b="1" dirty="0">
                <a:latin typeface="Athanasius" pitchFamily="2" charset="0"/>
              </a:rPr>
              <a:t> `</a:t>
            </a:r>
            <a:r>
              <a:rPr lang="en-US" sz="2400" b="1" dirty="0" err="1">
                <a:latin typeface="Athanasius" pitchFamily="2" charset="0"/>
              </a:rPr>
              <a:t>èe</a:t>
            </a:r>
            <a:r>
              <a:rPr lang="en-US" sz="2400" b="1" dirty="0">
                <a:latin typeface="Athanasius" pitchFamily="2" charset="0"/>
              </a:rPr>
              <a:t>]</a:t>
            </a:r>
            <a:r>
              <a:rPr lang="en-US" sz="2400" b="1" dirty="0" err="1">
                <a:latin typeface="Athanasius" pitchFamily="2" charset="0"/>
              </a:rPr>
              <a:t>wp</a:t>
            </a:r>
            <a:r>
              <a:rPr lang="en-US" sz="2400" b="1" dirty="0">
                <a:latin typeface="Athanasius" pitchFamily="2" charset="0"/>
              </a:rPr>
              <a:t> `</a:t>
            </a:r>
            <a:r>
              <a:rPr lang="en-US" sz="2400" b="1" dirty="0" err="1">
                <a:latin typeface="Athanasius" pitchFamily="2" charset="0"/>
              </a:rPr>
              <a:t>èareten`è</a:t>
            </a:r>
            <a:r>
              <a:rPr lang="en-US" sz="2400" b="1" dirty="0">
                <a:latin typeface="Athanasius" pitchFamily="2" charset="0"/>
              </a:rPr>
              <a:t>]</a:t>
            </a:r>
            <a:r>
              <a:rPr lang="en-US" sz="2400" b="1" dirty="0" err="1">
                <a:latin typeface="Athanasius" pitchFamily="2" charset="0"/>
              </a:rPr>
              <a:t>temna</a:t>
            </a:r>
            <a:r>
              <a:rPr lang="en-US" sz="2400" b="1" dirty="0">
                <a:latin typeface="Athanasius" pitchFamily="2" charset="0"/>
              </a:rPr>
              <a:t>\; `</a:t>
            </a:r>
            <a:r>
              <a:rPr lang="en-US" sz="2400" b="1" dirty="0" err="1">
                <a:latin typeface="Athanasius" pitchFamily="2" charset="0"/>
              </a:rPr>
              <a:t>èeroi</a:t>
            </a:r>
            <a:r>
              <a:rPr lang="en-US" sz="2400" b="1" dirty="0">
                <a:latin typeface="Athanasius" pitchFamily="2" charset="0"/>
              </a:rPr>
              <a:t> </a:t>
            </a:r>
            <a:r>
              <a:rPr lang="en-US" sz="2400" b="1" dirty="0" err="1">
                <a:latin typeface="Athanasius" pitchFamily="2" charset="0"/>
              </a:rPr>
              <a:t>na</a:t>
            </a:r>
            <a:r>
              <a:rPr lang="en-US" sz="2400" b="1" dirty="0">
                <a:latin typeface="Athanasius" pitchFamily="2" charset="0"/>
              </a:rPr>
              <a:t>\; `</a:t>
            </a:r>
            <a:r>
              <a:rPr lang="en-US" sz="2400" b="1" dirty="0" err="1">
                <a:latin typeface="Athanasius" pitchFamily="2" charset="0"/>
              </a:rPr>
              <a:t>èeni`è</a:t>
            </a:r>
            <a:r>
              <a:rPr lang="en-US" sz="2400" b="1" dirty="0">
                <a:latin typeface="Athanasius" pitchFamily="2" charset="0"/>
              </a:rPr>
              <a:t>\</a:t>
            </a:r>
            <a:r>
              <a:rPr lang="en-US" sz="2400" b="1" dirty="0" err="1">
                <a:latin typeface="Athanasius" pitchFamily="2" charset="0"/>
              </a:rPr>
              <a:t>bhou`èi</a:t>
            </a:r>
            <a:r>
              <a:rPr lang="en-US" sz="2400" b="1" dirty="0">
                <a:latin typeface="Athanasius" pitchFamily="2" charset="0"/>
              </a:rPr>
              <a:t> &gt; \</a:t>
            </a:r>
            <a:r>
              <a:rPr lang="en-US" sz="2400" b="1" dirty="0" err="1">
                <a:latin typeface="Athanasius" pitchFamily="2" charset="0"/>
              </a:rPr>
              <a:t>ina</a:t>
            </a:r>
            <a:r>
              <a:rPr lang="en-US" sz="2400" b="1" dirty="0">
                <a:latin typeface="Athanasius" pitchFamily="2" charset="0"/>
              </a:rPr>
              <a:t> `</a:t>
            </a:r>
            <a:r>
              <a:rPr lang="en-US" sz="2400" b="1" dirty="0" err="1">
                <a:latin typeface="Athanasius" pitchFamily="2" charset="0"/>
              </a:rPr>
              <a:t>ènteten`èemi</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èntetencwoun</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èanok</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paiwt</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paiwt</a:t>
            </a:r>
            <a:r>
              <a:rPr lang="en-US" sz="2400" b="1" dirty="0">
                <a:latin typeface="Athanasius" pitchFamily="2" charset="0"/>
              </a:rPr>
              <a:t> `</a:t>
            </a:r>
            <a:r>
              <a:rPr lang="en-US" sz="2400" b="1" dirty="0" err="1">
                <a:latin typeface="Athanasius" pitchFamily="2" charset="0"/>
              </a:rPr>
              <a:t>èn'ht</a:t>
            </a:r>
            <a:r>
              <a:rPr lang="fr-FR" sz="2400" b="1" dirty="0">
                <a:latin typeface="Athanasius" pitchFamily="2" charset="0"/>
              </a:rPr>
              <a:t>.  </a:t>
            </a:r>
            <a:r>
              <a:rPr lang="en-US" sz="2400" b="1" dirty="0" err="1">
                <a:solidFill>
                  <a:srgbClr val="C00000"/>
                </a:solidFill>
                <a:latin typeface="Athanasius" pitchFamily="2" charset="0"/>
              </a:rPr>
              <a:t>Ouw</a:t>
            </a:r>
            <a:r>
              <a:rPr lang="en-US" sz="2400" b="1" dirty="0">
                <a:solidFill>
                  <a:srgbClr val="C00000"/>
                </a:solidFill>
                <a:latin typeface="Athanasius" pitchFamily="2" charset="0"/>
              </a:rPr>
              <a:t>]t `</a:t>
            </a:r>
            <a:r>
              <a:rPr lang="en-US" sz="2400" b="1" dirty="0" err="1">
                <a:solidFill>
                  <a:srgbClr val="C00000"/>
                </a:solidFill>
                <a:latin typeface="Athanasius" pitchFamily="2" charset="0"/>
              </a:rPr>
              <a:t>mpieuaggelion</a:t>
            </a:r>
            <a:r>
              <a:rPr lang="en-US" sz="2400" b="1" dirty="0">
                <a:solidFill>
                  <a:srgbClr val="C00000"/>
                </a:solidFill>
                <a:latin typeface="Athanasius" pitchFamily="2" charset="0"/>
              </a:rPr>
              <a:t> </a:t>
            </a:r>
            <a:r>
              <a:rPr lang="en-US" sz="2400" b="1" dirty="0" err="1">
                <a:solidFill>
                  <a:srgbClr val="C00000"/>
                </a:solidFill>
                <a:latin typeface="Athanasius" pitchFamily="2" charset="0"/>
              </a:rPr>
              <a:t>eqouab</a:t>
            </a:r>
            <a:r>
              <a:rPr lang="en-US" sz="2400" b="1" dirty="0">
                <a:solidFill>
                  <a:srgbClr val="C00000"/>
                </a:solidFill>
                <a:latin typeface="Athanasius" pitchFamily="2" charset="0"/>
              </a:rPr>
              <a:t>. </a:t>
            </a:r>
          </a:p>
          <a:p>
            <a:pPr marL="0" indent="0" algn="just">
              <a:buNone/>
            </a:pPr>
            <a:r>
              <a:rPr lang="en-US" sz="2400" b="1" dirty="0">
                <a:solidFill>
                  <a:srgbClr val="C00000"/>
                </a:solidFill>
                <a:latin typeface="Athanasius" pitchFamily="2" charset="0"/>
              </a:rPr>
              <a:t>Do[a ci </a:t>
            </a:r>
            <a:r>
              <a:rPr lang="en-US" sz="2400" b="1" dirty="0" err="1">
                <a:solidFill>
                  <a:srgbClr val="C00000"/>
                </a:solidFill>
                <a:latin typeface="Athanasius" pitchFamily="2" charset="0"/>
              </a:rPr>
              <a:t>Kuri`e</a:t>
            </a:r>
            <a:r>
              <a:rPr lang="en-US" sz="2400" b="1" dirty="0">
                <a:solidFill>
                  <a:srgbClr val="C00000"/>
                </a:solidFill>
                <a:latin typeface="Athanasius" pitchFamily="2" charset="0"/>
              </a:rPr>
              <a:t>.</a:t>
            </a:r>
          </a:p>
        </p:txBody>
      </p:sp>
      <p:sp>
        <p:nvSpPr>
          <p:cNvPr id="5" name="ZoneTexte 4">
            <a:extLst>
              <a:ext uri="{FF2B5EF4-FFF2-40B4-BE49-F238E27FC236}">
                <a16:creationId xmlns:a16="http://schemas.microsoft.com/office/drawing/2014/main" id="{32ED3339-E802-48CA-8050-8F26C7083E3E}"/>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de la veille du Jeudi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Rectangle 74">
            <a:extLst>
              <a:ext uri="{FF2B5EF4-FFF2-40B4-BE49-F238E27FC236}">
                <a16:creationId xmlns:a16="http://schemas.microsoft.com/office/drawing/2014/main" id="{2E68DAE2-5377-4F8D-894F-4BEC7EF5929F}"/>
              </a:ext>
            </a:extLst>
          </p:cNvPr>
          <p:cNvSpPr>
            <a:spLocks noChangeArrowheads="1"/>
          </p:cNvSpPr>
          <p:nvPr/>
        </p:nvSpPr>
        <p:spPr bwMode="auto">
          <a:xfrm>
            <a:off x="8303568" y="4555"/>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ليلة الخميس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77308967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fontScale="85000" lnSpcReduction="1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b="1" dirty="0">
                <a:latin typeface="Athanasius" pitchFamily="2" charset="0"/>
              </a:rPr>
              <a:t>P_ </a:t>
            </a:r>
            <a:r>
              <a:rPr lang="en-US" sz="4400" b="1" dirty="0" err="1">
                <a:latin typeface="Athanasius" pitchFamily="2" charset="0"/>
              </a:rPr>
              <a:t>Panou</a:t>
            </a:r>
            <a:r>
              <a:rPr lang="en-US" sz="4400" b="1" dirty="0">
                <a:latin typeface="Athanasius" pitchFamily="2" charset="0"/>
              </a:rPr>
              <a:t>; </a:t>
            </a:r>
            <a:r>
              <a:rPr lang="en-US" sz="4400" b="1" dirty="0" err="1">
                <a:latin typeface="Athanasius" pitchFamily="2" charset="0"/>
              </a:rPr>
              <a:t>aixa`è</a:t>
            </a:r>
            <a:r>
              <a:rPr lang="en-US" sz="4400" b="1" dirty="0">
                <a:latin typeface="Athanasius" pitchFamily="2" charset="0"/>
              </a:rPr>
              <a:t>\</a:t>
            </a:r>
            <a:r>
              <a:rPr lang="en-US" sz="4400" b="1" dirty="0" err="1">
                <a:latin typeface="Athanasius" pitchFamily="2" charset="0"/>
              </a:rPr>
              <a:t>qhi</a:t>
            </a:r>
            <a:r>
              <a:rPr lang="en-US" sz="4400" b="1" dirty="0">
                <a:latin typeface="Athanasius" pitchFamily="2" charset="0"/>
              </a:rPr>
              <a:t> `</a:t>
            </a:r>
            <a:r>
              <a:rPr lang="en-US" sz="4400" b="1" dirty="0" err="1">
                <a:latin typeface="Athanasius" pitchFamily="2" charset="0"/>
              </a:rPr>
              <a:t>èerok</a:t>
            </a:r>
            <a:r>
              <a:rPr lang="en-US" sz="4400" b="1" dirty="0">
                <a:latin typeface="Athanasius" pitchFamily="2" charset="0"/>
              </a:rPr>
              <a:t> &gt; </a:t>
            </a:r>
            <a:r>
              <a:rPr lang="en-US" sz="4400" b="1" dirty="0" err="1">
                <a:latin typeface="Athanasius" pitchFamily="2" charset="0"/>
              </a:rPr>
              <a:t>na</a:t>
            </a:r>
            <a:r>
              <a:rPr lang="en-US" sz="4400" b="1" dirty="0">
                <a:latin typeface="Athanasius" pitchFamily="2" charset="0"/>
              </a:rPr>
              <a:t>\met </a:t>
            </a:r>
            <a:r>
              <a:rPr lang="en-US" sz="4400" b="1" dirty="0" err="1">
                <a:latin typeface="Athanasius" pitchFamily="2" charset="0"/>
              </a:rPr>
              <a:t>ouo</a:t>
            </a:r>
            <a:r>
              <a:rPr lang="en-US" sz="4400" b="1" dirty="0">
                <a:latin typeface="Athanasius" pitchFamily="2" charset="0"/>
              </a:rPr>
              <a:t>\ </a:t>
            </a:r>
            <a:r>
              <a:rPr lang="en-US" sz="4400" b="1" dirty="0" err="1">
                <a:latin typeface="Athanasius" pitchFamily="2" charset="0"/>
              </a:rPr>
              <a:t>matoujoi</a:t>
            </a:r>
            <a:r>
              <a:rPr lang="en-US" sz="4400" b="1" dirty="0">
                <a:latin typeface="Athanasius" pitchFamily="2" charset="0"/>
              </a:rPr>
              <a:t> &gt; `</a:t>
            </a:r>
            <a:r>
              <a:rPr lang="en-US" sz="4400" b="1" dirty="0" err="1">
                <a:latin typeface="Athanasius" pitchFamily="2" charset="0"/>
              </a:rPr>
              <a:t>èebol</a:t>
            </a:r>
            <a:r>
              <a:rPr lang="en-US" sz="4400" b="1" dirty="0">
                <a:latin typeface="Athanasius" pitchFamily="2" charset="0"/>
              </a:rPr>
              <a:t> `</a:t>
            </a:r>
            <a:r>
              <a:rPr lang="en-US" sz="4400" b="1" dirty="0" err="1">
                <a:latin typeface="Athanasius" pitchFamily="2" charset="0"/>
              </a:rPr>
              <a:t>èntotou</a:t>
            </a:r>
            <a:r>
              <a:rPr lang="en-US" sz="4400" b="1" dirty="0">
                <a:latin typeface="Athanasius" pitchFamily="2" charset="0"/>
              </a:rPr>
              <a:t> `</a:t>
            </a:r>
            <a:r>
              <a:rPr lang="en-US" sz="4400" b="1" dirty="0" err="1">
                <a:latin typeface="Athanasius" pitchFamily="2" charset="0"/>
              </a:rPr>
              <a:t>ènnhetsoji</a:t>
            </a:r>
            <a:r>
              <a:rPr lang="en-US" sz="4400" b="1" dirty="0">
                <a:latin typeface="Athanasius" pitchFamily="2" charset="0"/>
              </a:rPr>
              <a:t> `</a:t>
            </a:r>
            <a:r>
              <a:rPr lang="en-US" sz="4400" b="1" dirty="0" err="1">
                <a:latin typeface="Athanasius" pitchFamily="2" charset="0"/>
              </a:rPr>
              <a:t>èncwi</a:t>
            </a:r>
            <a:r>
              <a:rPr lang="en-US" sz="4400" b="1" dirty="0">
                <a:latin typeface="Athanasius" pitchFamily="2" charset="0"/>
              </a:rPr>
              <a:t> &gt; </a:t>
            </a:r>
            <a:r>
              <a:rPr lang="en-US" sz="4400" b="1" dirty="0" err="1">
                <a:latin typeface="Athanasius" pitchFamily="2" charset="0"/>
              </a:rPr>
              <a:t>mhpote</a:t>
            </a:r>
            <a:r>
              <a:rPr lang="en-US" sz="4400" b="1" dirty="0">
                <a:latin typeface="Athanasius" pitchFamily="2" charset="0"/>
              </a:rPr>
              <a:t> `</a:t>
            </a:r>
            <a:r>
              <a:rPr lang="en-US" sz="4400" b="1" dirty="0" err="1">
                <a:latin typeface="Athanasius" pitchFamily="2" charset="0"/>
              </a:rPr>
              <a:t>èntou</a:t>
            </a:r>
            <a:r>
              <a:rPr lang="en-US" sz="4400" b="1" dirty="0">
                <a:latin typeface="Athanasius" pitchFamily="2" charset="0"/>
              </a:rPr>
              <a:t>\</a:t>
            </a:r>
            <a:r>
              <a:rPr lang="en-US" sz="4400" b="1" dirty="0" err="1">
                <a:latin typeface="Athanasius" pitchFamily="2" charset="0"/>
              </a:rPr>
              <a:t>wlem</a:t>
            </a:r>
            <a:r>
              <a:rPr lang="en-US" sz="4400" b="1" dirty="0">
                <a:latin typeface="Athanasius" pitchFamily="2" charset="0"/>
              </a:rPr>
              <a:t> `</a:t>
            </a:r>
            <a:r>
              <a:rPr lang="en-US" sz="4400" b="1" dirty="0" err="1">
                <a:latin typeface="Athanasius" pitchFamily="2" charset="0"/>
              </a:rPr>
              <a:t>èntayuxh</a:t>
            </a:r>
            <a:r>
              <a:rPr lang="en-US" sz="4400" b="1" dirty="0">
                <a:latin typeface="Athanasius" pitchFamily="2" charset="0"/>
              </a:rPr>
              <a:t> `</a:t>
            </a:r>
            <a:r>
              <a:rPr lang="en-US" sz="4400" b="1" dirty="0" err="1">
                <a:latin typeface="Athanasius" pitchFamily="2" charset="0"/>
              </a:rPr>
              <a:t>èm`èvrh</a:t>
            </a:r>
            <a:r>
              <a:rPr lang="en-US" sz="4400" b="1" dirty="0">
                <a:latin typeface="Athanasius" pitchFamily="2" charset="0"/>
              </a:rPr>
              <a:t>; `</a:t>
            </a:r>
            <a:r>
              <a:rPr lang="en-US" sz="4400" b="1" dirty="0" err="1">
                <a:latin typeface="Athanasius" pitchFamily="2" charset="0"/>
              </a:rPr>
              <a:t>ènoumou`èi</a:t>
            </a:r>
            <a:r>
              <a:rPr lang="en-US" sz="4400" b="1" dirty="0">
                <a:latin typeface="Athanasius" pitchFamily="2" charset="0"/>
              </a:rPr>
              <a:t>   &gt;  `</a:t>
            </a:r>
            <a:r>
              <a:rPr lang="en-US" sz="4400" b="1" dirty="0" err="1">
                <a:solidFill>
                  <a:srgbClr val="C00000"/>
                </a:solidFill>
                <a:latin typeface="Athanasius" pitchFamily="2" charset="0"/>
              </a:rPr>
              <a:t>allhloui`a</a:t>
            </a:r>
            <a:r>
              <a:rPr lang="en-US" sz="4400" b="1" dirty="0">
                <a:solidFill>
                  <a:srgbClr val="C00000"/>
                </a:solidFill>
                <a:latin typeface="Athanasius" pitchFamily="2" charset="0"/>
              </a:rPr>
              <a:t>.</a:t>
            </a:r>
            <a:endParaRPr lang="fr-FR" sz="4400" b="1"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00600" cy="2808311"/>
          </a:xfrm>
          <a:prstGeom prst="rect">
            <a:avLst/>
          </a:prstGeom>
        </p:spPr>
        <p:txBody>
          <a:bodyPr wrap="square">
            <a:normAutofit lnSpcReduction="10000"/>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AE"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مزمور ٧ : ١، ٢</a:t>
            </a:r>
            <a:r>
              <a:rPr kumimoji="0" lang="fr-FR"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rPr>
              <a:t> </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أيها الرب إلهى</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عليك توكلت فخلصنى، ومن أيدى جميع الطاردين لى نجنى، لئلا يخطفوا نفسى مثل الأسد. </a:t>
            </a:r>
            <a:r>
              <a:rPr kumimoji="0" lang="ar-SA" sz="36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Arial" panose="020B0604020202020204" pitchFamily="34" charset="0"/>
              </a:rPr>
              <a:t>الليلويا</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de la veille du Jeudi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03568" y="4555"/>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ليلة الخميس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Espace réservé du contenu 2"/>
          <p:cNvSpPr txBox="1">
            <a:spLocks/>
          </p:cNvSpPr>
          <p:nvPr/>
        </p:nvSpPr>
        <p:spPr>
          <a:xfrm>
            <a:off x="407368" y="3645024"/>
            <a:ext cx="5472608" cy="2808312"/>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3600" b="1" i="0" u="none" strike="noStrike" kern="1200" cap="none" spc="0" normalizeH="0" baseline="0" noProof="0" dirty="0">
                <a:ln>
                  <a:noFill/>
                </a:ln>
                <a:solidFill>
                  <a:srgbClr val="C00000"/>
                </a:solidFill>
                <a:effectLst/>
                <a:uLnTx/>
                <a:uFillTx/>
                <a:latin typeface="Calibri"/>
                <a:ea typeface="+mn-ea"/>
                <a:cs typeface="+mn-cs"/>
              </a:rPr>
              <a:t>Psaume  7 : 2-3 </a:t>
            </a:r>
          </a:p>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Calibri"/>
                <a:ea typeface="+mn-ea"/>
                <a:cs typeface="+mn-cs"/>
              </a:rPr>
              <a:t>Seigneur mon Dieu, tu es mon refuge, sauve-moi de tous mes persécuteurs et délivre-moi ! De peur qu'à tout moment l'ennemi emporte mon âme comme un lion. </a:t>
            </a:r>
            <a:r>
              <a:rPr kumimoji="0" lang="fr-FR" sz="2800" b="1" i="0" u="none" strike="noStrike" kern="1200" cap="none" spc="0" normalizeH="0" baseline="0" noProof="0" dirty="0">
                <a:ln>
                  <a:noFill/>
                </a:ln>
                <a:solidFill>
                  <a:srgbClr val="C00000"/>
                </a:solidFill>
                <a:effectLst/>
                <a:uLnTx/>
                <a:uFillTx/>
                <a:latin typeface="Calibri"/>
                <a:ea typeface="+mn-ea"/>
                <a:cs typeface="+mn-cs"/>
              </a:rPr>
              <a:t>Alléluia</a:t>
            </a:r>
          </a:p>
        </p:txBody>
      </p:sp>
    </p:spTree>
    <p:extLst>
      <p:ext uri="{BB962C8B-B14F-4D97-AF65-F5344CB8AC3E}">
        <p14:creationId xmlns:p14="http://schemas.microsoft.com/office/powerpoint/2010/main" val="364984827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Que Dieu nous prenne en pitié et soit compatissant avec nous et nous rendes dignes d’écouter Son saint évangile. Lecture du saint évangile selon saint </a:t>
            </a:r>
            <a:r>
              <a:rPr lang="fr-FR" sz="3600" b="1" dirty="0">
                <a:solidFill>
                  <a:srgbClr val="C00000"/>
                </a:solidFill>
                <a:latin typeface="Book Antiqua" panose="02040602050305030304" pitchFamily="18" charset="0"/>
              </a:rPr>
              <a:t>Jean,</a:t>
            </a:r>
            <a:r>
              <a:rPr lang="fr-FR" sz="3600" b="1" dirty="0">
                <a:latin typeface="Book Antiqua" panose="02040602050305030304" pitchFamily="18" charset="0"/>
              </a:rPr>
              <a:t> que sa bénédiction soit avec nous tous,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10244" y="1351509"/>
            <a:ext cx="5159580" cy="4524315"/>
          </a:xfrm>
          <a:prstGeom prst="rect">
            <a:avLst/>
          </a:prstGeom>
        </p:spPr>
        <p:txBody>
          <a:bodyPr wrap="square" anchor="ctr" anchorCtr="0">
            <a:spAutoFit/>
          </a:bodyPr>
          <a:lstStyle/>
          <a:p>
            <a:pPr algn="just" rtl="1"/>
            <a:r>
              <a:rPr lang="ar-AE" sz="4800" b="1" dirty="0">
                <a:latin typeface="Book Antiqua" panose="02040602050305030304" pitchFamily="18" charset="0"/>
              </a:rPr>
              <a:t>اللهم </a:t>
            </a:r>
            <a:r>
              <a:rPr lang="ar-AE" sz="4800" b="1" dirty="0" err="1">
                <a:latin typeface="Book Antiqua" panose="02040602050305030304" pitchFamily="18" charset="0"/>
              </a:rPr>
              <a:t>تراءف</a:t>
            </a:r>
            <a:r>
              <a:rPr lang="ar-AE" sz="4800" b="1" dirty="0">
                <a:latin typeface="Book Antiqua" panose="02040602050305030304" pitchFamily="18" charset="0"/>
              </a:rPr>
              <a:t> علينا وارحمنا واجعلنا مستحقين لسماع إنجيلكَ المقدس فصلٌ من إنجيلِ معلمنا </a:t>
            </a:r>
            <a:r>
              <a:rPr kumimoji="0" lang="ar-SA" sz="48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يوحنا</a:t>
            </a:r>
            <a:r>
              <a:rPr lang="ar-AE" sz="4800" b="1" dirty="0">
                <a:latin typeface="Book Antiqua" panose="02040602050305030304" pitchFamily="18" charset="0"/>
              </a:rPr>
              <a:t> البشير بركاته علينا آمين</a:t>
            </a:r>
          </a:p>
        </p:txBody>
      </p:sp>
    </p:spTree>
    <p:extLst>
      <p:ext uri="{BB962C8B-B14F-4D97-AF65-F5344CB8AC3E}">
        <p14:creationId xmlns:p14="http://schemas.microsoft.com/office/powerpoint/2010/main" val="34704263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b="1" dirty="0">
                <a:solidFill>
                  <a:srgbClr val="C00000"/>
                </a:solidFill>
              </a:rPr>
              <a:t>Jean 10 : 29 – 38</a:t>
            </a:r>
          </a:p>
          <a:p>
            <a:pPr marL="0" indent="0" algn="just">
              <a:buNone/>
            </a:pPr>
            <a:r>
              <a:rPr lang="fr-FR" sz="2800" b="1" dirty="0"/>
              <a:t>Mon Père, quant à ce qu'il m'a donné, est plus grand que tous. Nul ne peut rien arracher de la main du Père. Moi et le Père nous sommes un. Les Juifs apportèrent de nouveau des pierres pour le lapider. Jésus leur dit alors: «Je vous ai montré quantité de bonnes œuvres, venant du Père; pour laquelle de ces œuvres me lapidez-vous?» Les Juifs lui répondirent :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9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يوحنا</a:t>
            </a:r>
            <a:r>
              <a:rPr kumimoji="0" lang="ar-BH" sz="39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 </a:t>
            </a:r>
            <a:r>
              <a:rPr kumimoji="0" lang="ar-SA" sz="3900" b="1" i="0" u="none" strike="noStrike" kern="1200" cap="none" spc="0" normalizeH="0" baseline="0" noProof="0" dirty="0" err="1">
                <a:ln>
                  <a:noFill/>
                </a:ln>
                <a:solidFill>
                  <a:srgbClr val="C00000"/>
                </a:solidFill>
                <a:effectLst/>
                <a:uLnTx/>
                <a:uFillTx/>
                <a:latin typeface="Calibri"/>
                <a:ea typeface="+mn-ea"/>
                <a:cs typeface="Arial" panose="020B0604020202020204" pitchFamily="34" charset="0"/>
              </a:rPr>
              <a:t>١٠ </a:t>
            </a:r>
            <a:r>
              <a:rPr kumimoji="0" lang="ar-SA" sz="39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 ٢٩ – ٣٨</a:t>
            </a:r>
            <a:r>
              <a:rPr kumimoji="0" lang="fr-FR" sz="3900" b="1" i="0" u="none" strike="noStrike" kern="1200" cap="none" spc="0" normalizeH="0" baseline="0" noProof="0" dirty="0">
                <a:ln>
                  <a:noFill/>
                </a:ln>
                <a:solidFill>
                  <a:srgbClr val="C00000"/>
                </a:solidFill>
                <a:effectLst/>
                <a:uLnTx/>
                <a:uFillTx/>
                <a:latin typeface="Calibri"/>
                <a:ea typeface="+mn-ea"/>
                <a:cs typeface="+mn-cs"/>
              </a:rPr>
              <a:t> </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بى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الذى أعطانى إياها هو أعظم من الكل، فلا يقدر أحد أن يخطفها من يد أبى. أنا وأبى واحد. فتناول اليهود حجارة ليرجموه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فأجابهم يسوع قائلاً: أعمالاً كثيرة حسنة أريتكم إياها من عند أبى، فمن أجل أى عمل ترجموننى</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فأجابه اليهود قائلين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de la veille du Jeudi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03568" y="0"/>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ليلة الخميس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34581942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«Ce n'est pas pour une bonne œuvre que nous te lapidons, mais pour un blasphème et parce que toi, n'étant qu'un homme, tu te fais Dieu.» Jésus leur répondit: «N'est-il pas écrit dans votre Loi: J'ai dit: vous êtes des dieux? Alors qu'elle a appelé dieux ceux à qui la parole de Dieu fut adressée - et l'Écriture ne peut être récusée - à celui que le Père a consacré et envoyé dans le monde vous dites: «Tu blasphèmes»,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لسنا من أجل عمل حسن نرجمك بل لأجل تجديف، لأنك وأنت إنسان تجعل نفسك إلهاً. فأجابهم يسوع وقال : أليس مكتوب</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فى ناموسكم أنا قلت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نكم</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آلهة،</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فإن كان قد قال آلهة لأولئك الذين صارت إليهم كلمة الله ولا يمكن أن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ينقض المكتوب</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فالذى قدسه الآب وأرسله إلى العالم أتقولون له أنتم أنك تجدف </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de la veille du Jeudi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47584" y="0"/>
            <a:ext cx="374441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ليلة الخميس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72764231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parce que j'ai dit: «Je suis Fils de Dieu»! Si je ne fais pas les œuvres de mon Père, ne me croyez pas; mais si je les fais, quand bien même vous ne me croiriez pas, croyez en ces œuvres, afin de reconnaître une bonne fois que le Père est en moi et moi dans le Père.» </a:t>
            </a:r>
          </a:p>
          <a:p>
            <a:pPr marL="0" indent="0" algn="just">
              <a:buNone/>
            </a:pPr>
            <a:endParaRPr lang="fr-FR" sz="2800" b="1" dirty="0">
              <a:solidFill>
                <a:srgbClr val="C00000"/>
              </a:solidFill>
            </a:endParaRPr>
          </a:p>
          <a:p>
            <a:pPr marL="0" indent="0" algn="just">
              <a:buNone/>
            </a:pPr>
            <a:r>
              <a:rPr lang="fr-FR" b="1" dirty="0">
                <a:solidFill>
                  <a:srgbClr val="C00000"/>
                </a:solidFill>
              </a:rPr>
              <a:t>Gloire à Dieu éternellement.</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لأنى قلت أنا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إبن</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الله. إن كنت لا أعمل أعمال أبى فلا تؤمنوا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بى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وإن كنت أعملها فإن لم تؤمنوا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بى،</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فآمنوا بالأعمال، لتعلموا وتعرفوا أنى أنا فى أبى وأبى فى</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AE"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والمجد لله دائماً.</a:t>
            </a:r>
            <a:endParaRPr kumimoji="0" lang="fr-FR"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de la veille du Jeudi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47584" y="0"/>
            <a:ext cx="3744416"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ليلة الخميس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82557872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056626"/>
            <a:ext cx="11305256" cy="2160240"/>
          </a:xfrm>
          <a:prstGeom prst="rect">
            <a:avLst/>
          </a:prstGeom>
        </p:spPr>
        <p:txBody>
          <a:bodyPr vert="horz" lIns="91440" tIns="45720" rIns="91440" bIns="45720" rtlCol="0" anchor="ctr">
            <a:noAutofit/>
          </a:bodyPr>
          <a:lstStyle/>
          <a:p>
            <a:pPr algn="ctr"/>
            <a:r>
              <a:rPr lang="ar-EG" sz="7200" b="1" dirty="0">
                <a:solidFill>
                  <a:srgbClr val="C00000"/>
                </a:solidFill>
                <a:latin typeface="Times New Roman" panose="02020603050405020304" pitchFamily="18" charset="0"/>
              </a:rPr>
              <a:t>مقدمة الطرح</a:t>
            </a:r>
            <a:r>
              <a:rPr lang="ar-SA" sz="7200" b="1" dirty="0">
                <a:solidFill>
                  <a:srgbClr val="C00000"/>
                </a:solidFill>
                <a:latin typeface="Times New Roman" panose="02020603050405020304" pitchFamily="18" charset="0"/>
              </a:rPr>
              <a:t> </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1270862"/>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a:solidFill>
                  <a:srgbClr val="C00000"/>
                </a:solidFill>
                <a:latin typeface="Castellar" panose="020A0402060406010301" pitchFamily="18" charset="0"/>
              </a:rPr>
              <a:t>Introduction du commentaire</a:t>
            </a:r>
          </a:p>
        </p:txBody>
      </p:sp>
      <p:sp>
        <p:nvSpPr>
          <p:cNvPr id="4" name="Rectangle 3">
            <a:hlinkClick r:id="rId3" action="ppaction://hlinksldjump"/>
            <a:extLst>
              <a:ext uri="{FF2B5EF4-FFF2-40B4-BE49-F238E27FC236}">
                <a16:creationId xmlns:a16="http://schemas.microsoft.com/office/drawing/2014/main" id="{F513D329-0A58-46A8-BD01-BD72EA679745}"/>
              </a:ext>
            </a:extLst>
          </p:cNvPr>
          <p:cNvSpPr/>
          <p:nvPr/>
        </p:nvSpPr>
        <p:spPr>
          <a:xfrm>
            <a:off x="9264352" y="5949280"/>
            <a:ext cx="2232248" cy="377815"/>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11ème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32383401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ZoneTexte 12">
            <a:extLst>
              <a:ext uri="{FF2B5EF4-FFF2-40B4-BE49-F238E27FC236}">
                <a16:creationId xmlns:a16="http://schemas.microsoft.com/office/drawing/2014/main" id="{B5E6F8A1-9C17-461A-BB1B-8D519652C983}"/>
              </a:ext>
            </a:extLst>
          </p:cNvPr>
          <p:cNvSpPr txBox="1"/>
          <p:nvPr/>
        </p:nvSpPr>
        <p:spPr>
          <a:xfrm>
            <a:off x="3604862" y="533128"/>
            <a:ext cx="4877956" cy="594008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1800" b="1" i="0" u="none" strike="noStrike" kern="1200" cap="none" spc="0" normalizeH="0" baseline="0" noProof="0" dirty="0">
              <a:ln>
                <a:noFill/>
              </a:ln>
              <a:solidFill>
                <a:prstClr val="black"/>
              </a:solidFill>
              <a:effectLst/>
              <a:uLnTx/>
              <a:uFillTx/>
              <a:latin typeface="CS Avva Shenouda"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CS Avva Shenouda" pitchFamily="34" charset="0"/>
                <a:ea typeface="+mn-ea"/>
                <a:cs typeface="+mn-cs"/>
              </a:rPr>
              <a:t>:wk te ]jom nem pi`wou nem pi`cmou nem pi``amahi sa eneh </a:t>
            </a:r>
            <a:r>
              <a:rPr kumimoji="0" lang="pt-BR" sz="2800" b="1" i="0" u="none" strike="noStrike" kern="1200" cap="none" spc="0" normalizeH="0" baseline="0" noProof="0" dirty="0">
                <a:ln>
                  <a:noFill/>
                </a:ln>
                <a:solidFill>
                  <a:srgbClr val="C00000"/>
                </a:solidFill>
                <a:effectLst/>
                <a:uLnTx/>
                <a:uFillTx/>
                <a:latin typeface="CS Avva Shenouda" pitchFamily="34" charset="0"/>
                <a:ea typeface="+mn-ea"/>
                <a:cs typeface="+mn-cs"/>
              </a:rPr>
              <a:t>`amyn@ Emmanouyl pennou] penouro.</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1600" b="1" i="0" u="none" strike="noStrike" kern="1200" cap="none" spc="0" normalizeH="0" baseline="0" noProof="0" dirty="0">
              <a:ln>
                <a:noFill/>
              </a:ln>
              <a:solidFill>
                <a:prstClr val="black"/>
              </a:solidFill>
              <a:effectLst/>
              <a:uLnTx/>
              <a:uFillTx/>
              <a:latin typeface="CS Avva Shenouda"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CS Avva Shenouda" pitchFamily="34" charset="0"/>
                <a:ea typeface="+mn-ea"/>
                <a:cs typeface="+mn-cs"/>
              </a:rPr>
              <a:t>:wk te ]jom nem pi`wou nem pi`cmou nem pi``amahi sa eneh </a:t>
            </a:r>
            <a:r>
              <a:rPr kumimoji="0" lang="pt-BR" sz="2800" b="1" i="0" u="none" strike="noStrike" kern="1200" cap="none" spc="0" normalizeH="0" baseline="0" noProof="0" dirty="0">
                <a:ln>
                  <a:noFill/>
                </a:ln>
                <a:solidFill>
                  <a:srgbClr val="C00000"/>
                </a:solidFill>
                <a:effectLst/>
                <a:uLnTx/>
                <a:uFillTx/>
                <a:latin typeface="CS Avva Shenouda" pitchFamily="34" charset="0"/>
                <a:ea typeface="+mn-ea"/>
                <a:cs typeface="+mn-cs"/>
              </a:rPr>
              <a:t>`amyn@ Pa=o=c I=y=c P=,=c @ Pacwtyr `n`aga;oc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800" b="1" i="0" u="none" strike="noStrike" kern="1200" cap="none" spc="0" normalizeH="0" baseline="0" noProof="0" dirty="0">
              <a:ln>
                <a:noFill/>
              </a:ln>
              <a:solidFill>
                <a:srgbClr val="C00000"/>
              </a:solidFill>
              <a:effectLst/>
              <a:uLnTx/>
              <a:uFillTx/>
              <a:latin typeface="CS Avva Shenouda"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1600" b="1" i="0" u="none" strike="noStrike" kern="1200" cap="none" spc="0" normalizeH="0" baseline="0" noProof="0" dirty="0">
              <a:ln>
                <a:noFill/>
              </a:ln>
              <a:solidFill>
                <a:prstClr val="black"/>
              </a:solidFill>
              <a:effectLst/>
              <a:uLnTx/>
              <a:uFillTx/>
              <a:latin typeface="CS Avva Shenouda"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CS Avva Shenouda" pitchFamily="34" charset="0"/>
                <a:ea typeface="+mn-ea"/>
                <a:cs typeface="+mn-cs"/>
              </a:rPr>
              <a:t>:wk te ]jom nem pi`wou nem pi`cmou nem pi``amahi sa eneh `</a:t>
            </a:r>
            <a:r>
              <a:rPr kumimoji="0" lang="pt-BR" sz="2800" b="1" i="0" u="none" strike="noStrike" kern="1200" cap="none" spc="0" normalizeH="0" baseline="0" noProof="0" dirty="0">
                <a:ln>
                  <a:noFill/>
                </a:ln>
                <a:solidFill>
                  <a:srgbClr val="C00000"/>
                </a:solidFill>
                <a:effectLst/>
                <a:uLnTx/>
                <a:uFillTx/>
                <a:latin typeface="CS Avva Shenouda" pitchFamily="34" charset="0"/>
                <a:ea typeface="+mn-ea"/>
                <a:cs typeface="+mn-cs"/>
              </a:rPr>
              <a:t>amyn.</a:t>
            </a:r>
            <a:endPar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mn-cs"/>
            </a:endParaRPr>
          </a:p>
        </p:txBody>
      </p:sp>
      <p:pic>
        <p:nvPicPr>
          <p:cNvPr id="6" name="Image 5">
            <a:extLst>
              <a:ext uri="{FF2B5EF4-FFF2-40B4-BE49-F238E27FC236}">
                <a16:creationId xmlns:a16="http://schemas.microsoft.com/office/drawing/2014/main" id="{6126BEC0-2209-4527-AED6-58D53B29023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540901" y="836712"/>
            <a:ext cx="2617489" cy="5184576"/>
          </a:xfrm>
          <a:prstGeom prst="rect">
            <a:avLst/>
          </a:prstGeom>
          <a:ln>
            <a:noFill/>
          </a:ln>
          <a:effectLst>
            <a:outerShdw blurRad="292100" dist="139700" dir="2700000" algn="tl" rotWithShape="0">
              <a:srgbClr val="333333">
                <a:alpha val="65000"/>
              </a:srgbClr>
            </a:outerShdw>
          </a:effectLst>
        </p:spPr>
      </p:pic>
      <p:pic>
        <p:nvPicPr>
          <p:cNvPr id="8" name="Image 7">
            <a:extLst>
              <a:ext uri="{FF2B5EF4-FFF2-40B4-BE49-F238E27FC236}">
                <a16:creationId xmlns:a16="http://schemas.microsoft.com/office/drawing/2014/main" id="{9D499E89-D055-454C-99A7-CFC773B4C5E3}"/>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8929290" y="836712"/>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65876257"/>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9340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Au nom de la Sainte Trinité</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consubstantielle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le Père et le Fils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et le Saint 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66483" y="475085"/>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ب</a:t>
            </a:r>
            <a:r>
              <a:rPr lang="ar-EG" sz="5400" b="1" dirty="0">
                <a:latin typeface="Book Antiqua" panose="02040602050305030304" pitchFamily="18" charset="0"/>
              </a:rPr>
              <a:t>إ</a:t>
            </a:r>
            <a:r>
              <a:rPr lang="ar-AE" sz="5400" b="1" dirty="0">
                <a:latin typeface="Book Antiqua" panose="02040602050305030304" pitchFamily="18" charset="0"/>
              </a:rPr>
              <a:t>سم الثالوث</a:t>
            </a:r>
            <a:endParaRPr lang="fr-FR" sz="5400" b="1" dirty="0">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err="1">
                <a:solidFill>
                  <a:srgbClr val="C00000"/>
                </a:solidFill>
                <a:latin typeface="Book Antiqua" panose="02040602050305030304" pitchFamily="18" charset="0"/>
              </a:rPr>
              <a:t>المساوى</a:t>
            </a:r>
            <a:endParaRPr lang="fr-FR" sz="5400" b="1" dirty="0">
              <a:solidFill>
                <a:srgbClr val="C00000"/>
              </a:solidFill>
              <a:latin typeface="Book Antiqua" panose="02040602050305030304" pitchFamily="18" charset="0"/>
            </a:endParaRPr>
          </a:p>
          <a:p>
            <a:pPr algn="ctr" rtl="1"/>
            <a:endParaRPr lang="fr-FR" sz="48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الآب </a:t>
            </a:r>
            <a:r>
              <a:rPr lang="ar-AE" sz="5400" b="1" dirty="0" err="1">
                <a:latin typeface="Book Antiqua" panose="02040602050305030304" pitchFamily="18" charset="0"/>
              </a:rPr>
              <a:t>والإبن</a:t>
            </a:r>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endParaRPr lang="fr-FR" sz="5400" b="1" dirty="0">
              <a:solidFill>
                <a:srgbClr val="C00000"/>
              </a:solidFill>
              <a:latin typeface="Book Antiqua" panose="02040602050305030304" pitchFamily="18" charset="0"/>
            </a:endParaRPr>
          </a:p>
          <a:p>
            <a:pPr algn="ctr" rtl="1"/>
            <a:r>
              <a:rPr lang="ar-AE" sz="5400" b="1" dirty="0">
                <a:solidFill>
                  <a:srgbClr val="C00000"/>
                </a:solidFill>
                <a:latin typeface="Book Antiqua" panose="02040602050305030304" pitchFamily="18" charset="0"/>
              </a:rPr>
              <a:t>والروح القدس</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00403"/>
            <a:ext cx="4285760" cy="5847755"/>
          </a:xfrm>
          <a:prstGeom prst="rect">
            <a:avLst/>
          </a:prstGeom>
        </p:spPr>
        <p:txBody>
          <a:bodyPr wrap="square">
            <a:spAutoFit/>
          </a:bodyPr>
          <a:lstStyle/>
          <a:p>
            <a:pPr algn="ctr"/>
            <a:r>
              <a:rPr lang="fr-FR" sz="4000" b="1" dirty="0" err="1">
                <a:solidFill>
                  <a:srgbClr val="000000"/>
                </a:solidFill>
                <a:latin typeface="Avva_Marcos" panose="04020500000000000000" pitchFamily="82" charset="0"/>
              </a:rPr>
              <a:t>Q</a:t>
            </a:r>
            <a:r>
              <a:rPr lang="fr-FR" sz="4000" b="1" dirty="0" err="1">
                <a:solidFill>
                  <a:srgbClr val="000000"/>
                </a:solidFill>
                <a:latin typeface="CS Avva Shenouda" panose="020B7200000000000000" pitchFamily="34" charset="0"/>
              </a:rPr>
              <a:t>en</a:t>
            </a: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vran</a:t>
            </a:r>
            <a:r>
              <a:rPr lang="fr-FR" sz="4000" b="1" dirty="0">
                <a:solidFill>
                  <a:srgbClr val="000000"/>
                </a:solidFill>
                <a:latin typeface="CS Avva Shenouda" panose="020B7200000000000000" pitchFamily="34" charset="0"/>
              </a:rPr>
              <a:t> `n}`triac</a:t>
            </a: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noumooucioc</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Viwt</a:t>
            </a:r>
            <a:r>
              <a:rPr lang="fr-FR" sz="4000" b="1" dirty="0">
                <a:solidFill>
                  <a:srgbClr val="000000"/>
                </a:solidFill>
                <a:latin typeface="CS Avva Shenouda" panose="020B7200000000000000" pitchFamily="34" charset="0"/>
              </a:rPr>
              <a:t> nem ` </a:t>
            </a:r>
            <a:r>
              <a:rPr lang="fr-FR" sz="4000" b="1" dirty="0" err="1">
                <a:solidFill>
                  <a:srgbClr val="000000"/>
                </a:solidFill>
                <a:latin typeface="CS Avva Shenouda" panose="020B7200000000000000" pitchFamily="34" charset="0"/>
              </a:rPr>
              <a:t>Psyri</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nem </a:t>
            </a:r>
            <a:r>
              <a:rPr lang="fr-FR" sz="4000" b="1" dirty="0" err="1">
                <a:solidFill>
                  <a:srgbClr val="C00000"/>
                </a:solidFill>
                <a:latin typeface="CS Avva Shenouda" panose="020B7200000000000000" pitchFamily="34" charset="0"/>
              </a:rPr>
              <a:t>Pipneuma</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e;ouab</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76607333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Salut à toi Marie</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la belle colombe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qui a enfanté pour nous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Dieu le Verbe.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740195"/>
            <a:ext cx="3666705" cy="5262979"/>
          </a:xfrm>
          <a:prstGeom prst="rect">
            <a:avLst/>
          </a:prstGeom>
        </p:spPr>
        <p:txBody>
          <a:bodyPr wrap="square" anchor="ctr" anchorCtr="0">
            <a:spAutoFit/>
          </a:bodyPr>
          <a:lstStyle/>
          <a:p>
            <a:pPr algn="ctr" rtl="1"/>
            <a:r>
              <a:rPr lang="ar-AE" sz="4800" b="1" dirty="0">
                <a:latin typeface="Book Antiqua" panose="02040602050305030304" pitchFamily="18" charset="0"/>
              </a:rPr>
              <a:t>السلام لك يا مريم</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الحمامة الحسنة</a:t>
            </a:r>
            <a:endParaRPr lang="fr-FR" sz="4800" b="1" dirty="0">
              <a:solidFill>
                <a:srgbClr val="C00000"/>
              </a:solidFill>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err="1">
                <a:latin typeface="Book Antiqua" panose="02040602050305030304" pitchFamily="18" charset="0"/>
              </a:rPr>
              <a:t>التى</a:t>
            </a:r>
            <a:r>
              <a:rPr lang="ar-AE" sz="4800" b="1" dirty="0">
                <a:latin typeface="Book Antiqua" panose="02040602050305030304" pitchFamily="18" charset="0"/>
              </a:rPr>
              <a:t> ولدت لنا</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latin typeface="Book Antiqua" panose="02040602050305030304" pitchFamily="18" charset="0"/>
              </a:rPr>
              <a:t> </a:t>
            </a:r>
            <a:r>
              <a:rPr lang="ar-AE" sz="4800" b="1" dirty="0">
                <a:solidFill>
                  <a:srgbClr val="C00000"/>
                </a:solidFill>
                <a:latin typeface="Book Antiqua" panose="02040602050305030304" pitchFamily="18" charset="0"/>
              </a:rPr>
              <a:t>الله الكلمة</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091048" cy="5632311"/>
          </a:xfrm>
          <a:prstGeom prst="rect">
            <a:avLst/>
          </a:prstGeom>
        </p:spPr>
        <p:txBody>
          <a:bodyPr wrap="square">
            <a:spAutoFit/>
          </a:bodyPr>
          <a:lstStyle/>
          <a:p>
            <a:pPr algn="ctr"/>
            <a:r>
              <a:rPr lang="fr-FR" sz="4000" b="1" dirty="0">
                <a:latin typeface="CS Avva Shenouda" panose="020B7200000000000000" pitchFamily="34" charset="0"/>
              </a:rPr>
              <a:t>&lt;</a:t>
            </a:r>
            <a:r>
              <a:rPr lang="fr-FR" sz="4000" b="1" dirty="0" err="1">
                <a:latin typeface="CS Avva Shenouda" panose="020B7200000000000000" pitchFamily="34" charset="0"/>
              </a:rPr>
              <a:t>ere</a:t>
            </a:r>
            <a:r>
              <a:rPr lang="fr-FR" sz="4000" b="1" dirty="0">
                <a:latin typeface="CS Avva Shenouda" panose="020B7200000000000000" pitchFamily="34" charset="0"/>
              </a:rPr>
              <a:t> ne </a:t>
            </a:r>
            <a:r>
              <a:rPr lang="fr-FR" sz="4000" b="1" dirty="0" err="1">
                <a:latin typeface="CS Avva Shenouda" panose="020B7200000000000000" pitchFamily="34" charset="0"/>
              </a:rPr>
              <a:t>Mari`a</a:t>
            </a:r>
            <a:endParaRPr lang="fr-FR" sz="4000" b="1" dirty="0">
              <a:latin typeface="CS Avva Shenouda" panose="020B7200000000000000" pitchFamily="34" charset="0"/>
            </a:endParaRP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rompi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e;necwc</a:t>
            </a:r>
            <a:endParaRPr lang="fr-FR" sz="4000" b="1" dirty="0">
              <a:solidFill>
                <a:srgbClr val="C00000"/>
              </a:solidFill>
              <a:latin typeface="CS Avva Shenouda" panose="020B7200000000000000" pitchFamily="34" charset="0"/>
            </a:endParaRPr>
          </a:p>
          <a:p>
            <a:pPr algn="ctr"/>
            <a:endParaRPr lang="fr-FR" sz="4000" b="1" dirty="0">
              <a:solidFill>
                <a:srgbClr val="C00000"/>
              </a:solidFill>
              <a:latin typeface="CS Avva Shenouda" panose="020B7200000000000000" pitchFamily="34" charset="0"/>
            </a:endParaRPr>
          </a:p>
          <a:p>
            <a:pPr algn="ctr"/>
            <a:r>
              <a:rPr lang="fr-FR" sz="4000" b="1" dirty="0">
                <a:latin typeface="CS Avva Shenouda" panose="020B7200000000000000" pitchFamily="34" charset="0"/>
              </a:rPr>
              <a:t> ;y`</a:t>
            </a:r>
            <a:r>
              <a:rPr lang="fr-FR" sz="4000" b="1" dirty="0" err="1">
                <a:latin typeface="CS Avva Shenouda" panose="020B7200000000000000" pitchFamily="34" charset="0"/>
              </a:rPr>
              <a:t>etacmici</a:t>
            </a:r>
            <a:r>
              <a:rPr lang="fr-FR" sz="4000" b="1" dirty="0">
                <a:latin typeface="CS Avva Shenouda" panose="020B7200000000000000" pitchFamily="34" charset="0"/>
              </a:rPr>
              <a:t> nan</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`m`</a:t>
            </a:r>
            <a:r>
              <a:rPr lang="fr-FR" sz="4000" b="1" dirty="0" err="1">
                <a:solidFill>
                  <a:srgbClr val="C00000"/>
                </a:solidFill>
                <a:latin typeface="CS Avva Shenouda" panose="020B7200000000000000" pitchFamily="34" charset="0"/>
              </a:rPr>
              <a:t>Vnou</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Pilogoc</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138693661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3600" b="1" dirty="0">
                <a:solidFill>
                  <a:srgbClr val="C00000"/>
                </a:solidFill>
              </a:rPr>
              <a:t>Commentaire</a:t>
            </a:r>
            <a:endParaRPr lang="fr-FR" sz="2800" b="1" dirty="0">
              <a:solidFill>
                <a:srgbClr val="C00000"/>
              </a:solidFill>
            </a:endParaRPr>
          </a:p>
          <a:p>
            <a:pPr marL="0" indent="0" algn="just">
              <a:buNone/>
            </a:pPr>
            <a:r>
              <a:rPr lang="fr-FR" sz="2800" b="1" dirty="0"/>
              <a:t>Vous les ignorants et les obstinés, le peuple impur et contrevenant; écoutez le Miséricordieux faire l'éloge des croyants par Sa voix divine en disant: «Mon Père qui me les a donnés est plus grand que tout ce qui est sur cette terre. Nul ne peut rien arracher ni voler de la main de mon Père. Moi et le Père nous sommes UN avec le Saint Esprit sans séparation.»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طــرح</a:t>
            </a:r>
            <a:endParaRPr kumimoji="0" lang="fr-FR"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أيها الناس الجهلة المعاندون، الشعب النجس، </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والمخالف،</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سمعوا الرحوم بفمه الإلهى يمدح المؤمنين </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به</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قائلاً: الذى أعطانى الآب هو أعظم من كل م</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على الأرض، وليس أحد يقدر أن يخطفهم ولا يسلبهم من يد أبى، وأنا والآب واحد مع الروح القدس بغير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إفتراق.</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de la veille du Jeudi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0"/>
            <a:ext cx="371973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ليلة الخميس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75700110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Les juifs ramassèrent immédiatement des pierres avec méchanceté pour le lapider. Le Sauveur leur répondit avec douceur en guise d'enseignement en disant: «Je vous ai montré un grand nombre de bonnes œuvres honorables venant de mon Père; pour laquelle de ces œuvres me lapidez-vous alors que je désire votre salut? Sachez et soyez sûrs, vous les Juifs ignorants, que Je suis dans le Père et le Père est en Moi.»</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وللوقت تناول اليهود حجارة بحسد عظيم ليرجموه، فأجابهم المخلص بوداعة ليعلمهم: أظهرت لكم أعمالاً حسنة مكرمة جداً من عند أبى، من أجل أى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شئ</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ترجمونى وأنا أريد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خلاصكم؟!</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إع</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موا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وتيقنوا أيها اليهود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الجهال</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ننى فى أبى وأبى في</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de la veille du Jeudi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76708" y="0"/>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ليلة الخميس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79139590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Réponds du commentaire</a:t>
            </a:r>
          </a:p>
          <a:p>
            <a:pPr marL="0" indent="0" algn="ctr">
              <a:buNone/>
            </a:pPr>
            <a:endParaRPr lang="fr-FR" sz="2800" b="1" dirty="0">
              <a:solidFill>
                <a:srgbClr val="C00000"/>
              </a:solidFill>
            </a:endParaRPr>
          </a:p>
          <a:p>
            <a:pPr marL="0" indent="0" algn="ctr">
              <a:buNone/>
            </a:pPr>
            <a:r>
              <a:rPr lang="fr-FR" sz="2800" b="1" dirty="0"/>
              <a:t>Le Christ notre Sauveur </a:t>
            </a:r>
          </a:p>
          <a:p>
            <a:pPr marL="0" indent="0" algn="ctr">
              <a:buNone/>
            </a:pPr>
            <a:r>
              <a:rPr lang="fr-FR" sz="2800" b="1" dirty="0"/>
              <a:t>est venu et a souffert pour nous </a:t>
            </a:r>
          </a:p>
          <a:p>
            <a:pPr marL="0" indent="0" algn="ctr">
              <a:buNone/>
            </a:pPr>
            <a:r>
              <a:rPr lang="fr-FR" sz="2800" b="1" dirty="0"/>
              <a:t>afin que par Sa Passion Il nous sauve.</a:t>
            </a:r>
          </a:p>
          <a:p>
            <a:pPr marL="0" indent="0" algn="ctr">
              <a:buNone/>
            </a:pPr>
            <a:endParaRPr lang="fr-FR" sz="2800" b="1" dirty="0"/>
          </a:p>
          <a:p>
            <a:pPr marL="0" indent="0" algn="ctr">
              <a:buNone/>
            </a:pPr>
            <a:r>
              <a:rPr lang="fr-FR" sz="2800" b="1" dirty="0"/>
              <a:t>Glorifions-Le et exaltons son Nom car il a eu pitié de nous 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fr-FR" sz="3600" b="1" i="1" dirty="0">
                <a:solidFill>
                  <a:srgbClr val="C00000"/>
                </a:solidFill>
                <a:latin typeface="Times New Roman" panose="02020603050405020304" pitchFamily="18" charset="0"/>
              </a:rPr>
              <a:t> </a:t>
            </a:r>
            <a:r>
              <a:rPr lang="ar-SA" sz="3600" b="1" i="1" dirty="0">
                <a:solidFill>
                  <a:srgbClr val="C00000"/>
                </a:solidFill>
                <a:latin typeface="Times New Roman" panose="02020603050405020304" pitchFamily="18" charset="0"/>
              </a:rPr>
              <a:t>مرد</a:t>
            </a:r>
            <a:endParaRPr lang="fr-FR" sz="3600" b="1" i="1" dirty="0">
              <a:solidFill>
                <a:srgbClr val="C00000"/>
              </a:solidFill>
              <a:latin typeface="Times New Roman" panose="02020603050405020304" pitchFamily="18" charset="0"/>
            </a:endParaRPr>
          </a:p>
          <a:p>
            <a:pPr algn="just"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المسيح مخلصنا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جاء وتألم</a:t>
            </a:r>
            <a:r>
              <a:rPr lang="fr-FR" sz="3600" b="1" dirty="0">
                <a:latin typeface="Times New Roman" panose="02020603050405020304" pitchFamily="18" charset="0"/>
              </a:rPr>
              <a:t> </a:t>
            </a:r>
            <a:r>
              <a:rPr lang="ar-AE" sz="3600" b="1" dirty="0">
                <a:latin typeface="Times New Roman" panose="02020603050405020304" pitchFamily="18" charset="0"/>
              </a:rPr>
              <a:t>عنا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لكي ب</a:t>
            </a:r>
            <a:r>
              <a:rPr lang="ar-EG" sz="3600" b="1" dirty="0">
                <a:latin typeface="Times New Roman" panose="02020603050405020304" pitchFamily="18" charset="0"/>
              </a:rPr>
              <a:t>آ</a:t>
            </a:r>
            <a:r>
              <a:rPr lang="ar-SA" sz="3600" b="1" dirty="0">
                <a:latin typeface="Times New Roman" panose="02020603050405020304" pitchFamily="18" charset="0"/>
              </a:rPr>
              <a:t>لامه يخلصنا </a:t>
            </a:r>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فلنمجده ونرفع </a:t>
            </a:r>
            <a:r>
              <a:rPr lang="ar-EG" sz="3600" b="1">
                <a:latin typeface="Times New Roman" panose="02020603050405020304" pitchFamily="18" charset="0"/>
              </a:rPr>
              <a:t>إ</a:t>
            </a:r>
            <a:r>
              <a:rPr lang="ar-SA" sz="3600" b="1">
                <a:latin typeface="Times New Roman" panose="02020603050405020304" pitchFamily="18" charset="0"/>
              </a:rPr>
              <a:t>سمه</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 لأنه صنع معنا رحمة كعظيم رحمته</a:t>
            </a:r>
          </a:p>
        </p:txBody>
      </p:sp>
      <p:sp>
        <p:nvSpPr>
          <p:cNvPr id="6" name="Rectangle 5">
            <a:hlinkClick r:id="rId3" action="ppaction://hlinksldjump"/>
            <a:extLst>
              <a:ext uri="{FF2B5EF4-FFF2-40B4-BE49-F238E27FC236}">
                <a16:creationId xmlns:a16="http://schemas.microsoft.com/office/drawing/2014/main" id="{AB94E80A-1740-476C-9EFA-7440FFCD4CDE}"/>
              </a:ext>
            </a:extLst>
          </p:cNvPr>
          <p:cNvSpPr/>
          <p:nvPr/>
        </p:nvSpPr>
        <p:spPr>
          <a:xfrm>
            <a:off x="3758580" y="6131573"/>
            <a:ext cx="5078188" cy="325391"/>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commentaire</a:t>
            </a: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 de la 11ème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219185668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spcBef>
                <a:spcPts val="0"/>
              </a:spcBef>
              <a:buNone/>
            </a:pPr>
            <a:r>
              <a:rPr lang="fr-FR" sz="3600" b="1" dirty="0">
                <a:latin typeface="Book Antiqua" panose="02040602050305030304" pitchFamily="18" charset="0"/>
              </a:rPr>
              <a:t>Le Christ notre Sauveur</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est venu et a souffert</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afin que par Sa Passion</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Il nous sauve.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547654"/>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المسيح مخلصنا</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جاء وتألم عنا</a:t>
            </a:r>
            <a:endParaRPr lang="fr-FR" sz="54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a:latin typeface="Book Antiqua" panose="02040602050305030304" pitchFamily="18" charset="0"/>
              </a:rPr>
              <a:t>لكى بآلامه</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 يخلصنا</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Avva_Marcos" panose="04020500000000000000" pitchFamily="82" charset="0"/>
              </a:rPr>
              <a:t>P</a:t>
            </a:r>
            <a:r>
              <a:rPr lang="fr-FR" sz="4000" b="1" dirty="0">
                <a:latin typeface="CS Avva Shenouda" panose="020B7200000000000000" pitchFamily="34" charset="0"/>
              </a:rPr>
              <a:t>i`,</a:t>
            </a:r>
            <a:r>
              <a:rPr lang="fr-FR" sz="4000" b="1" dirty="0" err="1">
                <a:latin typeface="CS Avva Shenouda" panose="020B7200000000000000" pitchFamily="34" charset="0"/>
              </a:rPr>
              <a:t>rictoc</a:t>
            </a:r>
            <a:r>
              <a:rPr lang="fr-FR" sz="4000" b="1" dirty="0">
                <a:latin typeface="CS Avva Shenouda" panose="020B7200000000000000" pitchFamily="34" charset="0"/>
              </a:rPr>
              <a:t> </a:t>
            </a:r>
            <a:r>
              <a:rPr lang="fr-FR" sz="4000" b="1" dirty="0" err="1">
                <a:latin typeface="CS Avva Shenouda" panose="020B7200000000000000" pitchFamily="34" charset="0"/>
              </a:rPr>
              <a:t>Pencwtyr</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af`i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afsep`mkah</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latin typeface="CS Avva Shenouda" panose="020B7200000000000000" pitchFamily="34" charset="0"/>
              </a:rPr>
              <a:t>hina</a:t>
            </a:r>
            <a:r>
              <a:rPr lang="fr-FR" sz="4000" b="1" dirty="0">
                <a:latin typeface="CS Avva Shenouda" panose="020B7200000000000000" pitchFamily="34" charset="0"/>
              </a:rPr>
              <a:t> </a:t>
            </a:r>
            <a:r>
              <a:rPr lang="fr-FR" sz="4000" b="1" dirty="0" err="1">
                <a:latin typeface="CS Avva Shenouda" panose="020B7200000000000000" pitchFamily="34" charset="0"/>
              </a:rPr>
              <a:t>qen</a:t>
            </a:r>
            <a:r>
              <a:rPr lang="fr-FR" sz="4000" b="1" dirty="0">
                <a:latin typeface="CS Avva Shenouda" panose="020B7200000000000000" pitchFamily="34" charset="0"/>
              </a:rPr>
              <a:t> </a:t>
            </a:r>
            <a:r>
              <a:rPr lang="fr-FR" sz="4000" b="1" dirty="0" err="1">
                <a:latin typeface="CS Avva Shenouda" panose="020B7200000000000000" pitchFamily="34" charset="0"/>
              </a:rPr>
              <a:t>nef`mkauh</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a:t>
            </a:r>
            <a:r>
              <a:rPr lang="fr-FR" sz="4000" b="1" dirty="0" err="1">
                <a:solidFill>
                  <a:srgbClr val="C00000"/>
                </a:solidFill>
                <a:latin typeface="CS Avva Shenouda" panose="020B7200000000000000" pitchFamily="34" charset="0"/>
              </a:rPr>
              <a:t>ntefcw</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mmon</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66271461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523689"/>
            <a:ext cx="3996931" cy="5742656"/>
          </a:xfrm>
        </p:spPr>
        <p:txBody>
          <a:bodyPr numCol="1" spcCol="72000" anchor="ctr">
            <a:noAutofit/>
          </a:bodyPr>
          <a:lstStyle/>
          <a:p>
            <a:pPr marL="0" indent="0" algn="ctr">
              <a:spcBef>
                <a:spcPts val="0"/>
              </a:spcBef>
              <a:buNone/>
            </a:pPr>
            <a:r>
              <a:rPr lang="fr-FR" sz="3600" b="1" dirty="0">
                <a:latin typeface="Book Antiqua" panose="02040602050305030304" pitchFamily="18" charset="0"/>
              </a:rPr>
              <a:t>Glorifions-Le</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et exaltons Son Nom</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 car Il a eu pitié de nous</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52697"/>
            <a:ext cx="3666705" cy="6186309"/>
          </a:xfrm>
          <a:prstGeom prst="rect">
            <a:avLst/>
          </a:prstGeom>
        </p:spPr>
        <p:txBody>
          <a:bodyPr wrap="square" anchor="ctr" anchorCtr="0">
            <a:spAutoFit/>
          </a:bodyPr>
          <a:lstStyle/>
          <a:p>
            <a:pPr algn="ctr" rtl="1"/>
            <a:r>
              <a:rPr lang="ar-AE" sz="5400" b="1" dirty="0">
                <a:latin typeface="Book Antiqua" panose="02040602050305030304" pitchFamily="18" charset="0"/>
              </a:rPr>
              <a:t>فلنمجده</a:t>
            </a:r>
            <a:endParaRPr lang="fr-FR" sz="5400" b="1" dirty="0">
              <a:latin typeface="Book Antiqua" panose="02040602050305030304" pitchFamily="18" charset="0"/>
            </a:endParaRPr>
          </a:p>
          <a:p>
            <a:pPr algn="ctr" rtl="1"/>
            <a:endParaRPr lang="ar-AE" sz="28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ونرفع </a:t>
            </a:r>
            <a:r>
              <a:rPr lang="ar-AE" sz="5400" b="1" dirty="0" err="1">
                <a:solidFill>
                  <a:srgbClr val="C00000"/>
                </a:solidFill>
                <a:latin typeface="Book Antiqua" panose="02040602050305030304" pitchFamily="18" charset="0"/>
              </a:rPr>
              <a:t>إسمه</a:t>
            </a:r>
            <a:endParaRPr lang="fr-FR" sz="5400" b="1" dirty="0">
              <a:solidFill>
                <a:srgbClr val="C00000"/>
              </a:solidFill>
              <a:latin typeface="Book Antiqua" panose="02040602050305030304" pitchFamily="18" charset="0"/>
            </a:endParaRPr>
          </a:p>
          <a:p>
            <a:pPr algn="ctr" rtl="1"/>
            <a:r>
              <a:rPr lang="ar-AE" sz="4400" b="1" dirty="0">
                <a:latin typeface="Book Antiqua" panose="02040602050305030304" pitchFamily="18" charset="0"/>
              </a:rPr>
              <a:t> </a:t>
            </a:r>
            <a:endParaRPr lang="ar-AE" sz="5400" b="1" dirty="0">
              <a:latin typeface="Book Antiqua" panose="02040602050305030304" pitchFamily="18" charset="0"/>
            </a:endParaRPr>
          </a:p>
          <a:p>
            <a:pPr algn="ctr" rtl="1"/>
            <a:r>
              <a:rPr lang="ar-AE" sz="5400" b="1" dirty="0">
                <a:latin typeface="Book Antiqua" panose="02040602050305030304" pitchFamily="18" charset="0"/>
              </a:rPr>
              <a:t>لأنه صنع معنا </a:t>
            </a: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رحمةً كعظيم رحمته</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CS Avva Shenouda" panose="020B7200000000000000" pitchFamily="34" charset="0"/>
              </a:rPr>
              <a:t>Maren]`</a:t>
            </a:r>
            <a:r>
              <a:rPr lang="fr-FR" sz="4000" b="1" dirty="0" err="1">
                <a:latin typeface="CS Avva Shenouda" panose="020B7200000000000000" pitchFamily="34" charset="0"/>
              </a:rPr>
              <a:t>wou</a:t>
            </a:r>
            <a:r>
              <a:rPr lang="fr-FR" sz="4000" b="1" dirty="0">
                <a:latin typeface="CS Avva Shenouda" panose="020B7200000000000000" pitchFamily="34" charset="0"/>
              </a:rPr>
              <a:t> </a:t>
            </a:r>
            <a:r>
              <a:rPr lang="fr-FR" sz="4000" b="1" dirty="0" err="1">
                <a:latin typeface="CS Avva Shenouda" panose="020B7200000000000000" pitchFamily="34" charset="0"/>
              </a:rPr>
              <a:t>naf</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ten</a:t>
            </a:r>
            <a:r>
              <a:rPr lang="fr-FR" sz="4000" b="1" dirty="0">
                <a:solidFill>
                  <a:srgbClr val="C00000"/>
                </a:solidFill>
                <a:latin typeface="CS Avva Shenouda" panose="020B7200000000000000" pitchFamily="34" charset="0"/>
              </a:rPr>
              <a:t>[ici `</a:t>
            </a:r>
            <a:r>
              <a:rPr lang="fr-FR" sz="4000" b="1" dirty="0" err="1">
                <a:solidFill>
                  <a:srgbClr val="C00000"/>
                </a:solidFill>
                <a:latin typeface="CS Avva Shenouda" panose="020B7200000000000000" pitchFamily="34" charset="0"/>
              </a:rPr>
              <a:t>mpefran</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latin typeface="CS Avva Shenouda" panose="020B7200000000000000" pitchFamily="34" charset="0"/>
              </a:rPr>
              <a:t>je </a:t>
            </a:r>
            <a:r>
              <a:rPr lang="fr-FR" sz="4000" b="1" dirty="0" err="1">
                <a:latin typeface="CS Avva Shenouda" panose="020B7200000000000000" pitchFamily="34" charset="0"/>
              </a:rPr>
              <a:t>aferounai</a:t>
            </a:r>
            <a:r>
              <a:rPr lang="fr-FR" sz="4000" b="1" dirty="0">
                <a:latin typeface="CS Avva Shenouda" panose="020B7200000000000000" pitchFamily="34" charset="0"/>
              </a:rPr>
              <a:t> </a:t>
            </a:r>
            <a:r>
              <a:rPr lang="fr-FR" sz="4000" b="1" dirty="0" err="1">
                <a:latin typeface="CS Avva Shenouda" panose="020B7200000000000000" pitchFamily="34" charset="0"/>
              </a:rPr>
              <a:t>neman</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kata </a:t>
            </a:r>
            <a:r>
              <a:rPr lang="fr-FR" sz="4000" b="1" dirty="0" err="1">
                <a:solidFill>
                  <a:srgbClr val="C00000"/>
                </a:solidFill>
                <a:latin typeface="CS Avva Shenouda" panose="020B7200000000000000" pitchFamily="34" charset="0"/>
              </a:rPr>
              <a:t>pefnis</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nnai</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46437821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Shape 23556"/>
        <p:cNvGrpSpPr/>
        <p:nvPr/>
      </p:nvGrpSpPr>
      <p:grpSpPr>
        <a:xfrm>
          <a:off x="0" y="0"/>
          <a:ext cx="0" cy="0"/>
          <a:chOff x="0" y="0"/>
          <a:chExt cx="0" cy="0"/>
        </a:xfrm>
      </p:grpSpPr>
      <p:sp>
        <p:nvSpPr>
          <p:cNvPr id="23558" name="Shape 23558">
            <a:hlinkClick r:id="rId3"/>
          </p:cNvPr>
          <p:cNvSpPr txBox="1"/>
          <p:nvPr/>
        </p:nvSpPr>
        <p:spPr>
          <a:xfrm>
            <a:off x="7454847" y="1855365"/>
            <a:ext cx="4127553" cy="4432910"/>
          </a:xfrm>
          <a:prstGeom prst="rect">
            <a:avLst/>
          </a:prstGeom>
          <a:noFill/>
          <a:ln>
            <a:noFill/>
          </a:ln>
        </p:spPr>
        <p:txBody>
          <a:bodyPr wrap="square" lIns="91425" tIns="91425" rIns="91425" bIns="91425" anchor="t" anchorCtr="0">
            <a:noAutofit/>
          </a:bodyPr>
          <a:lstStyle/>
          <a:p>
            <a:pPr marL="571500" lvl="0" indent="-571500" algn="r" rtl="1">
              <a:spcBef>
                <a:spcPts val="600"/>
              </a:spcBef>
              <a:spcAft>
                <a:spcPts val="600"/>
              </a:spcAft>
              <a:buFont typeface="Wingdings" panose="05000000000000000000" pitchFamily="2" charset="2"/>
              <a:buChar char="v"/>
            </a:pPr>
            <a:r>
              <a:rPr lang="ar-SA" sz="2800" b="1" dirty="0">
                <a:hlinkClick r:id="rId4" action="ppaction://hlinksldjump"/>
              </a:rPr>
              <a:t>النبوات</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err="1">
                <a:hlinkClick r:id="rId5" action="ppaction://hlinksldjump"/>
              </a:rPr>
              <a:t>تسبحة</a:t>
            </a:r>
            <a:r>
              <a:rPr lang="ar-SA" sz="2800" b="1" dirty="0">
                <a:hlinkClick r:id="rId5" action="ppaction://hlinksldjump"/>
              </a:rPr>
              <a:t> </a:t>
            </a:r>
            <a:r>
              <a:rPr lang="ar-SA" sz="2800" b="1" dirty="0" err="1">
                <a:hlinkClick r:id="rId5" action="ppaction://hlinksldjump"/>
              </a:rPr>
              <a:t>البصخة</a:t>
            </a:r>
            <a:endParaRPr lang="fr-FR" sz="2800" b="1" dirty="0"/>
          </a:p>
          <a:p>
            <a:pPr marL="571500" lvl="0" indent="-571500" algn="r" rtl="1">
              <a:spcBef>
                <a:spcPts val="600"/>
              </a:spcBef>
              <a:spcAft>
                <a:spcPts val="600"/>
              </a:spcAft>
              <a:buFont typeface="Wingdings" panose="05000000000000000000" pitchFamily="2" charset="2"/>
              <a:buChar char="v"/>
            </a:pPr>
            <a:r>
              <a:rPr lang="ar-AE" sz="2800" b="1" dirty="0">
                <a:hlinkClick r:id="rId6" action="ppaction://hlinksldjump"/>
              </a:rPr>
              <a:t>مزمور</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a:hlinkClick r:id="rId7" action="ppaction://hlinksldjump"/>
              </a:rPr>
              <a:t>الإنجيل</a:t>
            </a:r>
            <a:endParaRPr lang="fr-FR" sz="2800" b="1" dirty="0"/>
          </a:p>
          <a:p>
            <a:pPr marL="571500" lvl="0" indent="-571500" algn="r" rtl="1">
              <a:spcBef>
                <a:spcPts val="600"/>
              </a:spcBef>
              <a:spcAft>
                <a:spcPts val="600"/>
              </a:spcAft>
              <a:buFont typeface="Wingdings" panose="05000000000000000000" pitchFamily="2" charset="2"/>
              <a:buChar char="v"/>
            </a:pPr>
            <a:r>
              <a:rPr lang="ar-EG" sz="2800" b="1" dirty="0">
                <a:hlinkClick r:id="rId8" action="ppaction://hlinksldjump"/>
              </a:rPr>
              <a:t>الطرح</a:t>
            </a:r>
            <a:endParaRPr lang="fr-FR" sz="2800" b="1" dirty="0"/>
          </a:p>
          <a:p>
            <a:pPr marL="571500" lvl="0" indent="-571500" algn="r" rtl="1">
              <a:spcBef>
                <a:spcPts val="600"/>
              </a:spcBef>
              <a:spcAft>
                <a:spcPts val="600"/>
              </a:spcAft>
              <a:buFont typeface="Wingdings" panose="05000000000000000000" pitchFamily="2" charset="2"/>
              <a:buChar char="v"/>
            </a:pPr>
            <a:endParaRPr lang="fr-FR" sz="2800" b="1" i="0" u="none" strike="noStrike" cap="none" dirty="0">
              <a:solidFill>
                <a:schemeClr val="dk1"/>
              </a:solidFill>
              <a:latin typeface="Times New Roman"/>
              <a:ea typeface="Times New Roman"/>
              <a:cs typeface="Times New Roman"/>
              <a:sym typeface="Times New Roman"/>
            </a:endParaRPr>
          </a:p>
        </p:txBody>
      </p:sp>
      <p:sp>
        <p:nvSpPr>
          <p:cNvPr id="5" name="Titre 1">
            <a:extLst>
              <a:ext uri="{FF2B5EF4-FFF2-40B4-BE49-F238E27FC236}">
                <a16:creationId xmlns:a16="http://schemas.microsoft.com/office/drawing/2014/main" id="{CD302962-86EF-4B12-8F8B-3725683AA487}"/>
              </a:ext>
            </a:extLst>
          </p:cNvPr>
          <p:cNvSpPr>
            <a:spLocks noGrp="1"/>
          </p:cNvSpPr>
          <p:nvPr>
            <p:ph type="title"/>
          </p:nvPr>
        </p:nvSpPr>
        <p:spPr>
          <a:xfrm>
            <a:off x="551383" y="591204"/>
            <a:ext cx="10945217" cy="893580"/>
          </a:xfrm>
        </p:spPr>
        <p:txBody>
          <a:bodyPr>
            <a:noAutofit/>
          </a:bodyPr>
          <a:lstStyle/>
          <a:p>
            <a:r>
              <a:rPr lang="fr-FR" sz="2400" b="1" dirty="0">
                <a:solidFill>
                  <a:srgbClr val="C00000"/>
                </a:solidFill>
                <a:latin typeface="Castellar" panose="020A0402060406010301" pitchFamily="18" charset="0"/>
              </a:rPr>
              <a:t>11</a:t>
            </a:r>
            <a:r>
              <a:rPr lang="fr-FR" sz="2400" b="1" baseline="30000" dirty="0">
                <a:solidFill>
                  <a:srgbClr val="C00000"/>
                </a:solidFill>
                <a:latin typeface="Castellar" panose="020A0402060406010301" pitchFamily="18" charset="0"/>
              </a:rPr>
              <a:t>ème</a:t>
            </a:r>
            <a:r>
              <a:rPr lang="fr-FR" sz="2400" b="1" dirty="0">
                <a:solidFill>
                  <a:srgbClr val="C00000"/>
                </a:solidFill>
                <a:latin typeface="Castellar" panose="020A0402060406010301" pitchFamily="18" charset="0"/>
              </a:rPr>
              <a:t> Heure de la</a:t>
            </a:r>
            <a:br>
              <a:rPr lang="en-US" sz="2400" b="1" dirty="0">
                <a:solidFill>
                  <a:srgbClr val="C00000"/>
                </a:solidFill>
                <a:latin typeface="Castellar" panose="020A0402060406010301" pitchFamily="18" charset="0"/>
              </a:rPr>
            </a:br>
            <a:r>
              <a:rPr lang="fr-FR" sz="2400" b="1" dirty="0">
                <a:solidFill>
                  <a:srgbClr val="C00000"/>
                </a:solidFill>
                <a:latin typeface="Castellar" panose="020A0402060406010301" pitchFamily="18" charset="0"/>
              </a:rPr>
              <a:t>veille du jeudi Saint</a:t>
            </a:r>
          </a:p>
        </p:txBody>
      </p:sp>
      <p:sp>
        <p:nvSpPr>
          <p:cNvPr id="3" name="Espace réservé du contenu 2">
            <a:extLst>
              <a:ext uri="{FF2B5EF4-FFF2-40B4-BE49-F238E27FC236}">
                <a16:creationId xmlns:a16="http://schemas.microsoft.com/office/drawing/2014/main" id="{2011C3F8-B64A-494A-8B05-6E146DDB32DE}"/>
              </a:ext>
            </a:extLst>
          </p:cNvPr>
          <p:cNvSpPr>
            <a:spLocks noGrp="1"/>
          </p:cNvSpPr>
          <p:nvPr>
            <p:ph idx="1"/>
          </p:nvPr>
        </p:nvSpPr>
        <p:spPr>
          <a:xfrm>
            <a:off x="609600" y="1855365"/>
            <a:ext cx="5270376" cy="4525963"/>
          </a:xfrm>
        </p:spPr>
        <p:txBody>
          <a:bodyPr>
            <a:normAutofit/>
          </a:bodyPr>
          <a:lstStyle/>
          <a:p>
            <a:pPr>
              <a:buFont typeface="Wingdings" panose="05000000000000000000" pitchFamily="2" charset="2"/>
              <a:buChar char="v"/>
            </a:pPr>
            <a:r>
              <a:rPr lang="fr-FR" sz="2800" dirty="0"/>
              <a:t> </a:t>
            </a:r>
            <a:r>
              <a:rPr lang="fr-FR" sz="2800" b="1" dirty="0">
                <a:hlinkClick r:id="rId4" action="ppaction://hlinksldjump"/>
              </a:rPr>
              <a:t>Prophétie</a:t>
            </a:r>
            <a:endParaRPr lang="fr-FR" sz="2800" b="1" dirty="0"/>
          </a:p>
          <a:p>
            <a:pPr>
              <a:buFont typeface="Wingdings" panose="05000000000000000000" pitchFamily="2" charset="2"/>
              <a:buChar char="v"/>
            </a:pPr>
            <a:r>
              <a:rPr lang="fr-FR" sz="2800" b="1" dirty="0">
                <a:latin typeface="CS Avva Shenouda" panose="020B7200000000000000" pitchFamily="34" charset="0"/>
              </a:rPr>
              <a:t> </a:t>
            </a:r>
            <a:r>
              <a:rPr lang="fr-FR" sz="2800" b="1" dirty="0">
                <a:latin typeface="CS Avva Shenouda" panose="020B7200000000000000" pitchFamily="34" charset="0"/>
                <a:hlinkClick r:id="rId5" action="ppaction://hlinksldjump"/>
              </a:rPr>
              <a:t>:</a:t>
            </a:r>
            <a:r>
              <a:rPr lang="fr-FR" sz="2800" b="1" dirty="0" err="1">
                <a:latin typeface="CS Avva Shenouda" panose="020B7200000000000000" pitchFamily="34" charset="0"/>
                <a:hlinkClick r:id="rId5" action="ppaction://hlinksldjump"/>
              </a:rPr>
              <a:t>wk</a:t>
            </a:r>
            <a:r>
              <a:rPr lang="fr-FR" sz="2800" b="1" dirty="0">
                <a:latin typeface="CS Avva Shenouda" panose="020B7200000000000000" pitchFamily="34" charset="0"/>
                <a:hlinkClick r:id="rId5" action="ppaction://hlinksldjump"/>
              </a:rPr>
              <a:t> te ]</a:t>
            </a:r>
            <a:r>
              <a:rPr lang="fr-FR" sz="2800" b="1" dirty="0" err="1">
                <a:latin typeface="CS Avva Shenouda" panose="020B7200000000000000" pitchFamily="34" charset="0"/>
                <a:hlinkClick r:id="rId5" action="ppaction://hlinksldjump"/>
              </a:rPr>
              <a:t>jom</a:t>
            </a:r>
            <a:endParaRPr lang="fr-FR" sz="2800" b="1" dirty="0">
              <a:latin typeface="CS Avva Shenouda" panose="020B7200000000000000" pitchFamily="34" charset="0"/>
            </a:endParaRPr>
          </a:p>
          <a:p>
            <a:pPr>
              <a:buFont typeface="Wingdings" panose="05000000000000000000" pitchFamily="2" charset="2"/>
              <a:buChar char="v"/>
            </a:pPr>
            <a:r>
              <a:rPr lang="fr-FR" sz="2800" b="1" dirty="0"/>
              <a:t> </a:t>
            </a:r>
            <a:r>
              <a:rPr lang="fr-FR" sz="2800" b="1" dirty="0">
                <a:hlinkClick r:id="rId6" action="ppaction://hlinksldjump"/>
              </a:rPr>
              <a:t>Psaume</a:t>
            </a:r>
            <a:endParaRPr lang="fr-FR" sz="2800" b="1" dirty="0"/>
          </a:p>
          <a:p>
            <a:pPr>
              <a:buFont typeface="Wingdings" panose="05000000000000000000" pitchFamily="2" charset="2"/>
              <a:buChar char="v"/>
            </a:pPr>
            <a:r>
              <a:rPr lang="fr-FR" sz="2800" b="1" dirty="0"/>
              <a:t> </a:t>
            </a:r>
            <a:r>
              <a:rPr lang="fr-FR" sz="2800" b="1" dirty="0">
                <a:hlinkClick r:id="rId7" action="ppaction://hlinksldjump"/>
              </a:rPr>
              <a:t>Evangile</a:t>
            </a:r>
            <a:endParaRPr lang="fr-FR" sz="2800" b="1" dirty="0"/>
          </a:p>
          <a:p>
            <a:pPr>
              <a:buFont typeface="Wingdings" panose="05000000000000000000" pitchFamily="2" charset="2"/>
              <a:buChar char="v"/>
            </a:pPr>
            <a:r>
              <a:rPr lang="fr-FR" sz="2800" b="1" dirty="0"/>
              <a:t> </a:t>
            </a:r>
            <a:r>
              <a:rPr lang="fr-FR" sz="2800" b="1" dirty="0">
                <a:hlinkClick r:id="rId8" action="ppaction://hlinksldjump"/>
              </a:rPr>
              <a:t>Commentaire</a:t>
            </a:r>
            <a:endParaRPr lang="fr-FR" sz="2800" b="1" dirty="0"/>
          </a:p>
          <a:p>
            <a:pPr>
              <a:buFont typeface="Wingdings" panose="05000000000000000000" pitchFamily="2" charset="2"/>
              <a:buChar char="v"/>
            </a:pPr>
            <a:endParaRPr lang="fr-FR" sz="2800" b="1" dirty="0"/>
          </a:p>
        </p:txBody>
      </p:sp>
    </p:spTree>
    <p:extLst>
      <p:ext uri="{BB962C8B-B14F-4D97-AF65-F5344CB8AC3E}">
        <p14:creationId xmlns:p14="http://schemas.microsoft.com/office/powerpoint/2010/main" val="879120870"/>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492896"/>
            <a:ext cx="5616623" cy="3888432"/>
          </a:xfrm>
        </p:spPr>
        <p:txBody>
          <a:bodyPr>
            <a:normAutofit/>
          </a:bodyPr>
          <a:lstStyle/>
          <a:p>
            <a:pPr marL="0" indent="0" algn="ctr">
              <a:buNone/>
            </a:pPr>
            <a:r>
              <a:rPr lang="fr-FR" sz="2800" b="1" i="1" dirty="0">
                <a:solidFill>
                  <a:srgbClr val="C00000"/>
                </a:solidFill>
              </a:rPr>
              <a:t>Jérémie 8 : 4-9 </a:t>
            </a:r>
          </a:p>
          <a:p>
            <a:pPr marL="0" indent="0" algn="just">
              <a:buNone/>
            </a:pPr>
            <a:r>
              <a:rPr lang="fr-FR" sz="2800" b="1" dirty="0"/>
              <a:t>Tu leur diras: Ainsi parle Le Seigneur. Fait-on une chute sans se relever? Se détourne-t-on sans retour? </a:t>
            </a: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Onzième Heure de la veille du Jeudi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2492896"/>
            <a:ext cx="5457799" cy="3992378"/>
          </a:xfrm>
          <a:prstGeom prst="rect">
            <a:avLst/>
          </a:prstGeom>
        </p:spPr>
        <p:txBody>
          <a:bodyPr wrap="square">
            <a:norm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EG"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من </a:t>
            </a:r>
            <a:r>
              <a:rPr kumimoji="0" lang="ar-EG" altLang="fr-FR" sz="3600" b="1" i="1"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إرميا</a:t>
            </a:r>
            <a:r>
              <a:rPr kumimoji="0" lang="ar-EG"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النبي</a:t>
            </a:r>
            <a:r>
              <a:rPr kumimoji="0" lang="en-US" altLang="fr-FR" sz="3600" b="0"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rPr>
              <a:t> </a:t>
            </a:r>
            <a:endParaRPr kumimoji="0" lang="ar-SA" altLang="fr-FR" sz="3600" b="0"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a:p>
            <a:pPr marL="0" marR="0" lvl="0" indent="0" algn="justLow" defTabSz="914400" rtl="1" eaLnBrk="1" fontAlgn="base" latinLnBrk="0" hangingPunct="1">
              <a:lnSpc>
                <a:spcPct val="100000"/>
              </a:lnSpc>
              <a:spcBef>
                <a:spcPct val="20000"/>
              </a:spcBef>
              <a:spcAft>
                <a:spcPct val="0"/>
              </a:spcAft>
              <a:buClrTx/>
              <a:buSzTx/>
              <a:buFontTx/>
              <a:buNone/>
              <a:tabLst/>
              <a:defRPr/>
            </a:pP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هذا ما يقوله الرب: هل من يسقط لا </a:t>
            </a:r>
            <a:r>
              <a:rPr kumimoji="0" lang="ar-SA"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يقوم؟</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ومن يرتد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هل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يرجع؟</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Espace réservé du contenu 2"/>
          <p:cNvSpPr txBox="1">
            <a:spLocks/>
          </p:cNvSpPr>
          <p:nvPr/>
        </p:nvSpPr>
        <p:spPr>
          <a:xfrm>
            <a:off x="407368" y="548680"/>
            <a:ext cx="11362455" cy="1656184"/>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Ebolqen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Ieremiac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piprovytyc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erepef`cmou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=e=;=u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swpi</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neman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efjw</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mmoc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prstClr val="black"/>
                </a:solidFill>
                <a:effectLst/>
                <a:uLnTx/>
                <a:uFillTx/>
                <a:latin typeface="Athanasius"/>
                <a:ea typeface="+mn-ea"/>
                <a:cs typeface="+mn-cs"/>
              </a:rPr>
              <a:t>Nai</a:t>
            </a:r>
            <a:r>
              <a:rPr kumimoji="0" lang="fr-FR" sz="2800" b="1" i="0" u="none" strike="noStrike" kern="1200" cap="none" spc="0" normalizeH="0" baseline="0" noProof="0" dirty="0">
                <a:ln>
                  <a:noFill/>
                </a:ln>
                <a:solidFill>
                  <a:prstClr val="black"/>
                </a:solidFill>
                <a:effectLst/>
                <a:uLnTx/>
                <a:uFillTx/>
                <a:latin typeface="Athanasius"/>
                <a:ea typeface="+mn-ea"/>
                <a:cs typeface="+mn-cs"/>
              </a:rPr>
              <a:t> ne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èetef</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èmmwou</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ènje</a:t>
            </a:r>
            <a:r>
              <a:rPr kumimoji="0" lang="fr-FR" sz="2800" b="1" i="0" u="none" strike="noStrike" kern="1200" cap="none" spc="0" normalizeH="0" baseline="0" noProof="0" dirty="0">
                <a:ln>
                  <a:noFill/>
                </a:ln>
                <a:solidFill>
                  <a:prstClr val="black"/>
                </a:solidFill>
                <a:effectLst/>
                <a:uLnTx/>
                <a:uFillTx/>
                <a:latin typeface="Athanasius"/>
                <a:ea typeface="+mn-ea"/>
                <a:cs typeface="+mn-cs"/>
              </a:rPr>
              <a:t> P_ je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mh</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vh</a:t>
            </a: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èe</a:t>
            </a: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af</a:t>
            </a: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ei</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mh</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èfnatwnf</a:t>
            </a:r>
            <a:r>
              <a:rPr kumimoji="0" lang="fr-FR" sz="2800" b="1" i="0" u="none" strike="noStrike" kern="1200" cap="none" spc="0" normalizeH="0" baseline="0" noProof="0" dirty="0">
                <a:ln>
                  <a:noFill/>
                </a:ln>
                <a:solidFill>
                  <a:prstClr val="black"/>
                </a:solidFill>
                <a:effectLst/>
                <a:uLnTx/>
                <a:uFillTx/>
                <a:latin typeface="Athanasius"/>
                <a:ea typeface="+mn-ea"/>
                <a:cs typeface="+mn-cs"/>
              </a:rPr>
              <a:t> an je. </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Ou`</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wou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`n}`triac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e;ouab</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pennou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nem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ni`</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tyrou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800" b="1" i="0" u="none" strike="noStrike" kern="1200" cap="none" spc="0" normalizeH="0" baseline="0" noProof="0" dirty="0">
              <a:ln>
                <a:noFill/>
              </a:ln>
              <a:solidFill>
                <a:prstClr val="black"/>
              </a:solidFill>
              <a:effectLst/>
              <a:uLnTx/>
              <a:uFillTx/>
              <a:latin typeface="Athanasius"/>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824192" y="53414"/>
            <a:ext cx="417646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 ليلة الخميس</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45643934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Pourquoi ce peuple-là est-il rebelle, pourquoi Jérusalem est-elle continuellement rebelle? Ils tiennent fermement à la tromperie, ils refusent de se convertir. J'ai écouté attentivement, ils ne parlent pas dans ce sens-là. Nul ne déplore sa méchanceté en disant: «Qu'ai-je fait?» Tous retournent à leur course, tel un cheval qui fonce au combat.</a:t>
            </a:r>
          </a:p>
          <a:p>
            <a:pPr marL="0" indent="0" algn="just">
              <a:buNone/>
            </a:pPr>
            <a:r>
              <a:rPr lang="fr-FR" sz="2800" b="1" dirty="0"/>
              <a:t>Même la cigogne dans le ciel connaît sa saison,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لما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إرتد</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هذا الشعب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إرتداداً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وقحاً، وتمسكوا بهواهم وأبوا أن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يرجعوا؟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أنصتوا الآن و</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سمعوا كلاماً لأنه هكذا ليس أحد من الناس يتوب عن شره قائلاً ماذا صنعت، الذى يجرى قد كف عن موضع جريه، كحصان عرقان من صهيله،</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عرف اللقلق فى السماء</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ميعاده</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Onzième Heure de la veille du Jeudi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536160" y="53414"/>
            <a:ext cx="446449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 ليلة الخميس</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0922982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608167" y="533128"/>
            <a:ext cx="4169061" cy="6057043"/>
          </a:xfrm>
          <a:prstGeom prst="rect">
            <a:avLst/>
          </a:prstGeom>
          <a:noFill/>
        </p:spPr>
        <p:txBody>
          <a:bodyPr wrap="square" rtlCol="0">
            <a:spAutoFit/>
          </a:bodyPr>
          <a:lstStyle/>
          <a:p>
            <a:pPr marL="0" marR="0" lvl="0" indent="0" algn="justLow" defTabSz="914400" rtl="1" eaLnBrk="1" fontAlgn="base" latinLnBrk="0" hangingPunct="1">
              <a:lnSpc>
                <a:spcPct val="100000"/>
              </a:lnSpc>
              <a:spcBef>
                <a:spcPct val="20000"/>
              </a:spcBef>
              <a:spcAft>
                <a:spcPct val="0"/>
              </a:spcAft>
              <a:buClrTx/>
              <a:buSzTx/>
              <a:buFontTx/>
              <a:buNone/>
              <a:tabLst/>
              <a:defRPr/>
            </a:pPr>
            <a:r>
              <a:rPr kumimoji="0" lang="ar-SA" altLang="fr-FR" sz="3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لك القوة والمجد والبركة والعزة إلى الأبد </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آمين</a:t>
            </a:r>
            <a: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b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br>
            <a:r>
              <a:rPr kumimoji="0" lang="ar-SA" altLang="fr-FR" sz="34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عمانوئيل</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إلهنا وملكنا</a:t>
            </a:r>
            <a:r>
              <a:rPr kumimoji="0" lang="fr-FR"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br>
              <a:rPr kumimoji="0" lang="fr-FR" sz="3400" b="1" i="0" u="none" strike="noStrike" kern="1200" cap="none" spc="0" normalizeH="0" baseline="0" noProof="0" dirty="0">
                <a:ln>
                  <a:noFill/>
                </a:ln>
                <a:solidFill>
                  <a:prstClr val="black"/>
                </a:solidFill>
                <a:effectLst/>
                <a:uLnTx/>
                <a:uFillTx/>
                <a:latin typeface="Calibri"/>
                <a:ea typeface="+mn-ea"/>
                <a:cs typeface="+mn-cs"/>
              </a:rPr>
            </a:br>
            <a:endParaRPr kumimoji="0" lang="fr-FR" sz="34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Low" defTabSz="914400" rtl="1" eaLnBrk="1" fontAlgn="base" latinLnBrk="0" hangingPunct="1">
              <a:lnSpc>
                <a:spcPct val="100000"/>
              </a:lnSpc>
              <a:spcBef>
                <a:spcPct val="20000"/>
              </a:spcBef>
              <a:spcAft>
                <a:spcPct val="0"/>
              </a:spcAft>
              <a:buClrTx/>
              <a:buSzTx/>
              <a:buFontTx/>
              <a:buNone/>
              <a:tabLst/>
              <a:defRPr/>
            </a:pPr>
            <a:r>
              <a:rPr kumimoji="0" lang="ar-SA" altLang="fr-FR" sz="3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لك القوة والمجد والبركة والعزة إلى الأبد </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آمين</a:t>
            </a:r>
            <a: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a:t>
            </a:r>
            <a:b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br>
            <a:r>
              <a:rPr kumimoji="0" lang="ar-SA" altLang="fr-FR" sz="34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يارب</a:t>
            </a:r>
            <a: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ى</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يسوع المسيح</a:t>
            </a:r>
            <a:r>
              <a:rPr kumimoji="0" lang="fr-FR"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ar-AE" altLang="fr-FR" sz="34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مخلصى</a:t>
            </a:r>
            <a:r>
              <a:rPr kumimoji="0" lang="ar-AE"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الصالح</a:t>
            </a:r>
            <a:endParaRPr kumimoji="0" lang="fr-FR"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34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Low" defTabSz="914400" rtl="1" eaLnBrk="1" fontAlgn="base" latinLnBrk="0" hangingPunct="1">
              <a:lnSpc>
                <a:spcPct val="100000"/>
              </a:lnSpc>
              <a:spcBef>
                <a:spcPct val="20000"/>
              </a:spcBef>
              <a:spcAft>
                <a:spcPct val="0"/>
              </a:spcAft>
              <a:buClrTx/>
              <a:buSzTx/>
              <a:buFontTx/>
              <a:buNone/>
              <a:tabLst/>
              <a:defRPr/>
            </a:pPr>
            <a:r>
              <a:rPr kumimoji="0" lang="ar-SA" altLang="fr-FR" sz="3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لك القوة والمجد والبركة والعزة إلى الأبد </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آمين</a:t>
            </a:r>
            <a: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a:t>
            </a:r>
            <a:endParaRPr kumimoji="0" lang="fr-FR"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sp>
        <p:nvSpPr>
          <p:cNvPr id="13" name="ZoneTexte 12">
            <a:extLst>
              <a:ext uri="{FF2B5EF4-FFF2-40B4-BE49-F238E27FC236}">
                <a16:creationId xmlns:a16="http://schemas.microsoft.com/office/drawing/2014/main" id="{B5E6F8A1-9C17-461A-BB1B-8D519652C983}"/>
              </a:ext>
            </a:extLst>
          </p:cNvPr>
          <p:cNvSpPr txBox="1"/>
          <p:nvPr/>
        </p:nvSpPr>
        <p:spPr>
          <a:xfrm>
            <a:off x="327090" y="529403"/>
            <a:ext cx="4256742" cy="609397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500" b="1" i="0" u="none" strike="noStrike" kern="1200" cap="none" spc="0" normalizeH="0" baseline="0" noProof="0" dirty="0">
                <a:ln>
                  <a:noFill/>
                </a:ln>
                <a:solidFill>
                  <a:prstClr val="black"/>
                </a:solidFill>
                <a:effectLst/>
                <a:uLnTx/>
                <a:uFillTx/>
                <a:latin typeface="Calibri"/>
                <a:ea typeface="+mn-ea"/>
                <a:cs typeface="+mn-cs"/>
              </a:rPr>
              <a:t>A Toi la Puissance, la gloire, la bénédiction et la magnificence éternellement, </a:t>
            </a:r>
            <a:r>
              <a:rPr kumimoji="0" lang="fr-FR" sz="2500" b="1" i="0" u="none" strike="noStrike" kern="1200" cap="none" spc="0" normalizeH="0" baseline="0" noProof="0" dirty="0">
                <a:ln>
                  <a:noFill/>
                </a:ln>
                <a:solidFill>
                  <a:srgbClr val="C00000"/>
                </a:solidFill>
                <a:effectLst/>
                <a:uLnTx/>
                <a:uFillTx/>
                <a:latin typeface="Calibri"/>
                <a:ea typeface="+mn-ea"/>
                <a:cs typeface="+mn-cs"/>
              </a:rPr>
              <a:t>Amen! Emmanuel notre Dieu et notre Roi.</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25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500" b="1" i="0" u="none" strike="noStrike" kern="1200" cap="none" spc="0" normalizeH="0" baseline="0" noProof="0" dirty="0">
                <a:ln>
                  <a:noFill/>
                </a:ln>
                <a:solidFill>
                  <a:prstClr val="black"/>
                </a:solidFill>
                <a:effectLst/>
                <a:uLnTx/>
                <a:uFillTx/>
                <a:latin typeface="Calibri"/>
                <a:ea typeface="+mn-ea"/>
                <a:cs typeface="+mn-cs"/>
              </a:rPr>
              <a:t>A Toi la Puissance, la gloire, la bénédiction et la magnificence éternellement, </a:t>
            </a:r>
            <a:r>
              <a:rPr kumimoji="0" lang="fr-FR" sz="2500" b="1" i="0" u="none" strike="noStrike" kern="1200" cap="none" spc="0" normalizeH="0" baseline="0" noProof="0" dirty="0">
                <a:ln>
                  <a:noFill/>
                </a:ln>
                <a:solidFill>
                  <a:srgbClr val="C00000"/>
                </a:solidFill>
                <a:effectLst/>
                <a:uLnTx/>
                <a:uFillTx/>
                <a:latin typeface="Calibri"/>
                <a:ea typeface="+mn-ea"/>
                <a:cs typeface="+mn-cs"/>
              </a:rPr>
              <a:t>Amen! Mon Seigneur Jésus Christ mon bon Sauveur.</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25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500" b="1" i="0" u="none" strike="noStrike" kern="1200" cap="none" spc="0" normalizeH="0" baseline="0" noProof="0" dirty="0">
                <a:ln>
                  <a:noFill/>
                </a:ln>
                <a:solidFill>
                  <a:prstClr val="black"/>
                </a:solidFill>
                <a:effectLst/>
                <a:uLnTx/>
                <a:uFillTx/>
                <a:latin typeface="Calibri"/>
                <a:ea typeface="+mn-ea"/>
                <a:cs typeface="+mn-cs"/>
              </a:rPr>
              <a:t>A Toi la Puissance, la gloire, la bénédiction et la magnificence éternellement, </a:t>
            </a:r>
            <a:r>
              <a:rPr kumimoji="0" lang="fr-FR" sz="2500" b="1" i="0" u="none" strike="noStrike" kern="1200" cap="none" spc="0" normalizeH="0" baseline="0" noProof="0" dirty="0">
                <a:ln>
                  <a:noFill/>
                </a:ln>
                <a:solidFill>
                  <a:srgbClr val="C00000"/>
                </a:solidFill>
                <a:effectLst/>
                <a:uLnTx/>
                <a:uFillTx/>
                <a:latin typeface="Calibri"/>
                <a:ea typeface="+mn-ea"/>
                <a:cs typeface="+mn-cs"/>
              </a:rPr>
              <a:t>Amen !</a:t>
            </a:r>
          </a:p>
        </p:txBody>
      </p:sp>
      <p:pic>
        <p:nvPicPr>
          <p:cNvPr id="5" name="Image 4">
            <a:extLst>
              <a:ext uri="{FF2B5EF4-FFF2-40B4-BE49-F238E27FC236}">
                <a16:creationId xmlns:a16="http://schemas.microsoft.com/office/drawing/2014/main" id="{20AB254F-53D8-44ED-9046-8698A40D52C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4787255" y="867795"/>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26225082"/>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976664"/>
          </a:xfrm>
        </p:spPr>
        <p:txBody>
          <a:bodyPr>
            <a:noAutofit/>
          </a:bodyPr>
          <a:lstStyle/>
          <a:p>
            <a:pPr marL="0" indent="0" algn="just">
              <a:buNone/>
            </a:pPr>
            <a:r>
              <a:rPr lang="fr-FR" sz="2800" b="1" dirty="0"/>
              <a:t>la tourterelle, l'hirondelle et la grue observent le temps de leur migration. Mais mon peuple ne connaît pas le droit du Seigneur! Comment pouvez-vous dire: «Nous sommes sages et la Loi du Seigneur est avec nous!» Vraiment c'est en mensonge que l'a changée le calame mensonger des scribes! Les sages seront honteux, consternés et pris au piège. Voilà qu'ils ont méprisé la parole du Seigneur! Qu'est donc la sagesse pour eux ? </a:t>
            </a:r>
          </a:p>
          <a:p>
            <a:pPr marL="0" indent="0" algn="just">
              <a:spcBef>
                <a:spcPts val="0"/>
              </a:spcBef>
              <a:buNone/>
            </a:pPr>
            <a:r>
              <a:rPr lang="fr-FR" sz="2800" b="1" i="1" dirty="0">
                <a:solidFill>
                  <a:srgbClr val="C00000"/>
                </a:solidFill>
              </a:rPr>
              <a:t>Gloire à la sainte Trinité notre Dieu.</a:t>
            </a:r>
            <a:endParaRPr lang="fr-FR" sz="2800" b="1" dirty="0">
              <a:solidFill>
                <a:srgbClr val="C00000"/>
              </a:solidFill>
            </a:endParaRPr>
          </a:p>
          <a:p>
            <a:pPr marL="0" indent="0" algn="just">
              <a:buNone/>
            </a:pPr>
            <a:endParaRPr lang="fr-FR" sz="2800" b="1" dirty="0"/>
          </a:p>
          <a:p>
            <a:pPr marL="0" indent="0" algn="just">
              <a:buNone/>
            </a:pPr>
            <a:endParaRPr lang="fr-FR" sz="2800" b="1" dirty="0">
              <a:solidFill>
                <a:srgbClr val="C00000"/>
              </a:solidFill>
            </a:endParaRP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واليمامة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والسنونة</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وعصفورة الحقل عرفت أوقات دخولها، وأما شعبى فلم يعرف ح</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كم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الرب!</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كيف تقولون إنا نحن حكماء وناموس الرب لنا، والناموس الذى كان محسوباً للكتب</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ة</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صار باطلاً وليس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حقاً؟!.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خزى الحكماء والفلاسفة وتملكهم الفزع لأنهم رفضوا كلمة الرب، بعيدة هى الحكمة عنهم.</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مجدًا للثالوث الأقدس إلهنا آمين</a:t>
            </a: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Onzième Heure de la veille du Jeudi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320136" y="53414"/>
            <a:ext cx="468052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 ليلة الخميس</a:t>
            </a:r>
            <a:r>
              <a:rPr kumimoji="0" lang="fr-FR" altLang="fr-FR" sz="2000" b="1" i="1" u="none" strike="noStrike" kern="1200" cap="none" spc="0" normalizeH="0" baseline="0" noProof="0" dirty="0">
                <a:ln>
                  <a:noFill/>
                </a:ln>
                <a:solidFill>
                  <a:prstClr val="white"/>
                </a:solidFill>
                <a:effectLst/>
                <a:uLnTx/>
                <a:uFillTx/>
                <a:latin typeface="Calibri"/>
                <a:ea typeface="+mn-ea"/>
                <a:cs typeface="+mn-cs"/>
              </a:rPr>
              <a:t> </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04928020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Aie pitié de nous Seigneur, alléluia. Au nom du Père, du Fils et du Saint-Esprit, un seul Dieu,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13640"/>
            <a:ext cx="3574559" cy="5232202"/>
          </a:xfrm>
          <a:prstGeom prst="rect">
            <a:avLst/>
          </a:prstGeom>
        </p:spPr>
        <p:txBody>
          <a:bodyPr wrap="square" anchor="ctr" anchorCtr="0">
            <a:spAutoFit/>
          </a:bodyPr>
          <a:lstStyle/>
          <a:p>
            <a:pPr algn="just" rtl="1">
              <a:spcAft>
                <a:spcPts val="1200"/>
              </a:spcAft>
            </a:pPr>
            <a:r>
              <a:rPr lang="ar-AE" sz="5400" b="1" dirty="0">
                <a:latin typeface="Book Antiqua" panose="02040602050305030304" pitchFamily="18" charset="0"/>
              </a:rPr>
              <a:t>يا رب ارحمنا. </a:t>
            </a:r>
            <a:r>
              <a:rPr lang="ar-AE" sz="5400" b="1" dirty="0" err="1">
                <a:latin typeface="Book Antiqua" panose="02040602050305030304" pitchFamily="18" charset="0"/>
              </a:rPr>
              <a:t>الليلويا</a:t>
            </a:r>
            <a:r>
              <a:rPr lang="ar-AE" sz="5400" b="1" dirty="0">
                <a:latin typeface="Book Antiqua" panose="02040602050305030304" pitchFamily="18" charset="0"/>
              </a:rPr>
              <a:t>.</a:t>
            </a:r>
            <a:endParaRPr lang="fr-FR" sz="5400" b="1" dirty="0">
              <a:latin typeface="Book Antiqua" panose="02040602050305030304" pitchFamily="18" charset="0"/>
            </a:endParaRPr>
          </a:p>
          <a:p>
            <a:pPr algn="just" rtl="1"/>
            <a:r>
              <a:rPr lang="ar-AE" sz="5400" b="1" dirty="0">
                <a:latin typeface="Book Antiqua" panose="02040602050305030304" pitchFamily="18" charset="0"/>
              </a:rPr>
              <a:t> باسم ألآب والابن والروح القدس إلهٍ واحد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655052"/>
            <a:ext cx="3933030" cy="5663089"/>
          </a:xfrm>
          <a:prstGeom prst="rect">
            <a:avLst/>
          </a:prstGeom>
        </p:spPr>
        <p:txBody>
          <a:bodyPr wrap="square">
            <a:spAutoFit/>
          </a:bodyPr>
          <a:lstStyle/>
          <a:p>
            <a:pPr algn="just">
              <a:spcAft>
                <a:spcPts val="1200"/>
              </a:spcAft>
            </a:pPr>
            <a:r>
              <a:rPr lang="fr-FR" sz="4400" b="1" dirty="0">
                <a:latin typeface="CS Avva Shenouda" panose="020B7200000000000000" pitchFamily="34" charset="0"/>
              </a:rPr>
              <a:t>`P[</a:t>
            </a:r>
            <a:r>
              <a:rPr lang="fr-FR" sz="4400" b="1" dirty="0" err="1">
                <a:latin typeface="CS Avva Shenouda" panose="020B7200000000000000" pitchFamily="34" charset="0"/>
              </a:rPr>
              <a:t>oic</a:t>
            </a:r>
            <a:r>
              <a:rPr lang="fr-FR" sz="4400" b="1" dirty="0">
                <a:latin typeface="CS Avva Shenouda" panose="020B7200000000000000" pitchFamily="34" charset="0"/>
              </a:rPr>
              <a:t> </a:t>
            </a:r>
            <a:r>
              <a:rPr lang="fr-FR" sz="4400" b="1" dirty="0" err="1">
                <a:latin typeface="CS Avva Shenouda" panose="020B7200000000000000" pitchFamily="34" charset="0"/>
              </a:rPr>
              <a:t>nai</a:t>
            </a:r>
            <a:r>
              <a:rPr lang="fr-FR" sz="4400" b="1" dirty="0">
                <a:latin typeface="CS Avva Shenouda" panose="020B7200000000000000" pitchFamily="34" charset="0"/>
              </a:rPr>
              <a:t> nan </a:t>
            </a:r>
            <a:r>
              <a:rPr lang="fr-FR" sz="4400" b="1" dirty="0" err="1">
                <a:latin typeface="CS Avva Shenouda" panose="020B7200000000000000" pitchFamily="34" charset="0"/>
              </a:rPr>
              <a:t>allyloui`a</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Qen</a:t>
            </a:r>
            <a:r>
              <a:rPr lang="fr-FR" sz="4400" b="1" dirty="0">
                <a:latin typeface="CS Avva Shenouda" panose="020B7200000000000000" pitchFamily="34" charset="0"/>
              </a:rPr>
              <a:t> `</a:t>
            </a:r>
            <a:r>
              <a:rPr lang="fr-FR" sz="4400" b="1" dirty="0" err="1">
                <a:latin typeface="CS Avva Shenouda" panose="020B7200000000000000" pitchFamily="34" charset="0"/>
              </a:rPr>
              <a:t>vran</a:t>
            </a:r>
            <a:r>
              <a:rPr lang="fr-FR" sz="4400" b="1" dirty="0">
                <a:latin typeface="CS Avva Shenouda" panose="020B7200000000000000" pitchFamily="34" charset="0"/>
              </a:rPr>
              <a:t> `</a:t>
            </a:r>
            <a:r>
              <a:rPr lang="fr-FR" sz="4400" b="1" dirty="0" err="1">
                <a:latin typeface="CS Avva Shenouda" panose="020B7200000000000000" pitchFamily="34" charset="0"/>
              </a:rPr>
              <a:t>mViwt</a:t>
            </a:r>
            <a:r>
              <a:rPr lang="fr-FR" sz="4400" b="1" dirty="0">
                <a:latin typeface="CS Avva Shenouda" panose="020B7200000000000000" pitchFamily="34" charset="0"/>
              </a:rPr>
              <a:t> nem </a:t>
            </a:r>
            <a:r>
              <a:rPr lang="fr-FR" sz="4400" b="1" dirty="0" err="1">
                <a:latin typeface="CS Avva Shenouda" panose="020B7200000000000000" pitchFamily="34" charset="0"/>
              </a:rPr>
              <a:t>Psyri</a:t>
            </a:r>
            <a:r>
              <a:rPr lang="fr-FR" sz="4400" b="1" dirty="0">
                <a:latin typeface="CS Avva Shenouda" panose="020B7200000000000000" pitchFamily="34" charset="0"/>
              </a:rPr>
              <a:t> </a:t>
            </a:r>
            <a:r>
              <a:rPr lang="fr-FR" sz="4400" b="1" dirty="0">
                <a:latin typeface="CS Avva Shenouda" pitchFamily="34" charset="0"/>
                <a:cs typeface="Times New Roman" pitchFamily="18" charset="0"/>
              </a:rPr>
              <a:t>@ </a:t>
            </a:r>
            <a:r>
              <a:rPr lang="fr-FR" sz="4400" b="1" dirty="0">
                <a:latin typeface="CS Avva Shenouda" panose="020B7200000000000000" pitchFamily="34" charset="0"/>
              </a:rPr>
              <a:t>nem </a:t>
            </a:r>
            <a:r>
              <a:rPr lang="fr-FR" sz="4400" b="1" dirty="0" err="1">
                <a:latin typeface="CS Avva Shenouda" panose="020B7200000000000000" pitchFamily="34" charset="0"/>
              </a:rPr>
              <a:t>Pi`pneuma</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latin typeface="CS Avva Shenouda" panose="020B7200000000000000" pitchFamily="34" charset="0"/>
              </a:rPr>
              <a:t>ounou</a:t>
            </a:r>
            <a:r>
              <a:rPr lang="fr-FR" sz="4400" b="1" dirty="0">
                <a:latin typeface="CS Avva Shenouda" panose="020B7200000000000000" pitchFamily="34" charset="0"/>
              </a:rPr>
              <a:t>] `</a:t>
            </a:r>
            <a:r>
              <a:rPr lang="fr-FR" sz="4400" b="1" dirty="0" err="1">
                <a:latin typeface="CS Avva Shenouda" panose="020B7200000000000000" pitchFamily="34" charset="0"/>
              </a:rPr>
              <a:t>nouwt</a:t>
            </a:r>
            <a:r>
              <a:rPr lang="fr-FR" sz="4400" b="1" dirty="0">
                <a:latin typeface="CS Avva Shenouda" panose="020B7200000000000000" pitchFamily="34" charset="0"/>
              </a:rPr>
              <a:t>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2987534961"/>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Gloire au Père, au Fils et au Saint-Esprit, maintenant et toujours et pour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90584"/>
            <a:ext cx="3574559" cy="5078313"/>
          </a:xfrm>
          <a:prstGeom prst="rect">
            <a:avLst/>
          </a:prstGeom>
        </p:spPr>
        <p:txBody>
          <a:bodyPr wrap="square" anchor="ctr" anchorCtr="0">
            <a:spAutoFit/>
          </a:bodyPr>
          <a:lstStyle/>
          <a:p>
            <a:pPr algn="just" rtl="1"/>
            <a:r>
              <a:rPr lang="ar-AE" sz="5400" b="1" dirty="0">
                <a:latin typeface="Book Antiqua" panose="02040602050305030304" pitchFamily="18" charset="0"/>
              </a:rPr>
              <a:t>المجد للآب </a:t>
            </a:r>
            <a:r>
              <a:rPr lang="ar-AE" sz="5400" b="1" dirty="0" err="1">
                <a:latin typeface="Book Antiqua" panose="02040602050305030304" pitchFamily="18" charset="0"/>
              </a:rPr>
              <a:t>والإبن</a:t>
            </a:r>
            <a:r>
              <a:rPr lang="ar-AE" sz="5400" b="1" dirty="0">
                <a:latin typeface="Book Antiqua" panose="02040602050305030304" pitchFamily="18" charset="0"/>
              </a:rPr>
              <a:t> والروح القدس. الآن وكل أوان وإلى دهر الدهور.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858248"/>
            <a:ext cx="3933030" cy="4832092"/>
          </a:xfrm>
          <a:prstGeom prst="rect">
            <a:avLst/>
          </a:prstGeom>
        </p:spPr>
        <p:txBody>
          <a:bodyPr wrap="square">
            <a:spAutoFit/>
          </a:bodyPr>
          <a:lstStyle/>
          <a:p>
            <a:pPr algn="just"/>
            <a:r>
              <a:rPr lang="fr-FR" sz="4400" b="1" dirty="0">
                <a:latin typeface="CS Avva Shenouda" panose="020B7200000000000000" pitchFamily="34" charset="0"/>
              </a:rPr>
              <a:t>Doxa Patri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Ui`w</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agi`w</a:t>
            </a:r>
            <a:r>
              <a:rPr lang="fr-FR" sz="4400" b="1" dirty="0">
                <a:latin typeface="CS Avva Shenouda" panose="020B7200000000000000" pitchFamily="34" charset="0"/>
              </a:rPr>
              <a:t> `</a:t>
            </a:r>
            <a:r>
              <a:rPr lang="fr-FR" sz="4400" b="1" dirty="0" err="1">
                <a:latin typeface="CS Avva Shenouda" panose="020B7200000000000000" pitchFamily="34" charset="0"/>
              </a:rPr>
              <a:t>Pneumati</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nun</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a`i</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ic</a:t>
            </a:r>
            <a:r>
              <a:rPr lang="fr-FR" sz="4400" b="1" dirty="0">
                <a:latin typeface="CS Avva Shenouda" panose="020B7200000000000000" pitchFamily="34" charset="0"/>
              </a:rPr>
              <a:t> </a:t>
            </a:r>
            <a:r>
              <a:rPr lang="fr-FR" sz="4400" b="1" dirty="0" err="1">
                <a:latin typeface="CS Avva Shenouda" panose="020B7200000000000000" pitchFamily="34" charset="0"/>
              </a:rPr>
              <a:t>touc</a:t>
            </a:r>
            <a:r>
              <a:rPr lang="fr-FR" sz="4400" b="1" dirty="0">
                <a:latin typeface="CS Avva Shenouda" panose="020B7200000000000000" pitchFamily="34" charset="0"/>
              </a:rPr>
              <a:t> `</a:t>
            </a:r>
            <a:r>
              <a:rPr lang="fr-FR" sz="4400" b="1" dirty="0" err="1">
                <a:latin typeface="CS Avva Shenouda" panose="020B7200000000000000" pitchFamily="34" charset="0"/>
              </a:rPr>
              <a:t>e`wnac</a:t>
            </a:r>
            <a:r>
              <a:rPr lang="fr-FR" sz="4400" b="1" dirty="0">
                <a:latin typeface="CS Avva Shenouda" panose="020B7200000000000000" pitchFamily="34" charset="0"/>
              </a:rPr>
              <a:t> </a:t>
            </a:r>
            <a:r>
              <a:rPr lang="fr-FR" sz="4400" b="1" dirty="0" err="1">
                <a:latin typeface="CS Avva Shenouda" panose="020B7200000000000000" pitchFamily="34" charset="0"/>
              </a:rPr>
              <a:t>twn</a:t>
            </a:r>
            <a:r>
              <a:rPr lang="fr-FR" sz="4400" b="1" dirty="0">
                <a:latin typeface="CS Avva Shenouda" panose="020B7200000000000000" pitchFamily="34" charset="0"/>
              </a:rPr>
              <a:t> `</a:t>
            </a:r>
            <a:r>
              <a:rPr lang="fr-FR" sz="4400" b="1" dirty="0" err="1">
                <a:latin typeface="CS Avva Shenouda" panose="020B7200000000000000" pitchFamily="34" charset="0"/>
              </a:rPr>
              <a:t>e`wnwn</a:t>
            </a:r>
            <a:r>
              <a:rPr lang="fr-FR" sz="4400" b="1" dirty="0">
                <a:latin typeface="CS Avva Shenouda" panose="020B7200000000000000" pitchFamily="34" charset="0"/>
              </a:rPr>
              <a:t> @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1243873589"/>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6144344" cy="6041868"/>
          </a:xfrm>
        </p:spPr>
        <p:txBody>
          <a:bodyPr numCol="1" spcCol="72000" anchor="ctr">
            <a:noAutofit/>
          </a:bodyPr>
          <a:lstStyle/>
          <a:p>
            <a:pPr marL="0" indent="0" algn="just">
              <a:buNone/>
            </a:pPr>
            <a:r>
              <a:rPr lang="fr-FR" sz="3600" b="1" dirty="0">
                <a:latin typeface="Book Antiqua" panose="02040602050305030304" pitchFamily="18" charset="0"/>
              </a:rPr>
              <a:t>Louange de la </a:t>
            </a:r>
            <a:r>
              <a:rPr lang="fr-FR" sz="3600" b="1" dirty="0">
                <a:solidFill>
                  <a:srgbClr val="C00000"/>
                </a:solidFill>
                <a:latin typeface="Book Antiqua" panose="02040602050305030304" pitchFamily="18" charset="0"/>
              </a:rPr>
              <a:t>11</a:t>
            </a:r>
            <a:r>
              <a:rPr lang="fr-FR" sz="3600" b="1" baseline="30000" dirty="0">
                <a:solidFill>
                  <a:srgbClr val="C00000"/>
                </a:solidFill>
                <a:latin typeface="Book Antiqua" panose="02040602050305030304" pitchFamily="18" charset="0"/>
              </a:rPr>
              <a:t>ème</a:t>
            </a:r>
            <a:r>
              <a:rPr lang="fr-FR" sz="3600" b="1" dirty="0">
                <a:solidFill>
                  <a:srgbClr val="C00000"/>
                </a:solidFill>
                <a:latin typeface="Book Antiqua" panose="02040602050305030304" pitchFamily="18" charset="0"/>
              </a:rPr>
              <a:t> heure de la veille du jeudi</a:t>
            </a:r>
            <a:r>
              <a:rPr lang="fr-FR" sz="3600" b="1" dirty="0">
                <a:latin typeface="Book Antiqua" panose="02040602050305030304" pitchFamily="18" charset="0"/>
              </a:rPr>
              <a:t> saint de la semaine sainte, que sa bénédiction soit avec nous amen.</a:t>
            </a: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Rends-nous dignes de dire avec action de grâces : </a:t>
            </a:r>
          </a:p>
          <a:p>
            <a:pPr marL="0" indent="0" algn="just">
              <a:buNone/>
            </a:pPr>
            <a:r>
              <a:rPr lang="fr-FR" sz="3600" b="1" dirty="0">
                <a:latin typeface="Book Antiqua" panose="02040602050305030304" pitchFamily="18" charset="0"/>
              </a:rPr>
              <a:t>Notre Père…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775585"/>
            <a:ext cx="5186425" cy="5570756"/>
          </a:xfrm>
          <a:prstGeom prst="rect">
            <a:avLst/>
          </a:prstGeom>
        </p:spPr>
        <p:txBody>
          <a:bodyPr wrap="square" anchor="ctr" anchorCtr="0">
            <a:spAutoFit/>
          </a:bodyPr>
          <a:lstStyle/>
          <a:p>
            <a:pPr algn="just" rtl="1"/>
            <a:r>
              <a:rPr lang="ar-AE" sz="4000" b="1" dirty="0" err="1">
                <a:latin typeface="Book Antiqua" panose="02040602050305030304" pitchFamily="18" charset="0"/>
              </a:rPr>
              <a:t>تسبحة</a:t>
            </a:r>
            <a:r>
              <a:rPr lang="ar-AE" sz="4000" b="1" dirty="0">
                <a:latin typeface="Book Antiqua" panose="02040602050305030304" pitchFamily="18" charset="0"/>
              </a:rPr>
              <a:t> </a:t>
            </a:r>
            <a:r>
              <a:rPr lang="ar-AE" sz="4000" b="1" dirty="0">
                <a:solidFill>
                  <a:srgbClr val="C00000"/>
                </a:solidFill>
                <a:latin typeface="Book Antiqua" panose="02040602050305030304" pitchFamily="18" charset="0"/>
              </a:rPr>
              <a:t>الساعة الحادية عشر من ليلة الخميس</a:t>
            </a:r>
            <a:r>
              <a:rPr lang="fr-FR" sz="4000" b="1" dirty="0">
                <a:solidFill>
                  <a:srgbClr val="C00000"/>
                </a:solidFill>
                <a:latin typeface="Book Antiqua" panose="02040602050305030304" pitchFamily="18" charset="0"/>
              </a:rPr>
              <a:t> </a:t>
            </a:r>
            <a:r>
              <a:rPr lang="ar-AE" sz="4000" b="1" dirty="0">
                <a:latin typeface="Book Antiqua" panose="02040602050305030304" pitchFamily="18" charset="0"/>
              </a:rPr>
              <a:t>من </a:t>
            </a:r>
            <a:r>
              <a:rPr lang="ar-AE" sz="4000" b="1" dirty="0" err="1">
                <a:latin typeface="Book Antiqua" panose="02040602050305030304" pitchFamily="18" charset="0"/>
              </a:rPr>
              <a:t>البصخة</a:t>
            </a:r>
            <a:r>
              <a:rPr lang="ar-AE" sz="4000" b="1" dirty="0">
                <a:latin typeface="Book Antiqua" panose="02040602050305030304" pitchFamily="18" charset="0"/>
              </a:rPr>
              <a:t> المقدسة بركت</a:t>
            </a:r>
            <a:r>
              <a:rPr lang="ar-EG" sz="4000" b="1" dirty="0">
                <a:latin typeface="Book Antiqua" panose="02040602050305030304" pitchFamily="18" charset="0"/>
              </a:rPr>
              <a:t>ها</a:t>
            </a:r>
            <a:r>
              <a:rPr lang="ar-AE" sz="4000" b="1" dirty="0">
                <a:latin typeface="Book Antiqua" panose="02040602050305030304" pitchFamily="18" charset="0"/>
              </a:rPr>
              <a:t> فلتكُن معنا آمين.</a:t>
            </a:r>
            <a:endParaRPr lang="fr-FR" sz="4000" b="1" dirty="0">
              <a:latin typeface="Book Antiqua" panose="02040602050305030304" pitchFamily="18" charset="0"/>
            </a:endParaRPr>
          </a:p>
          <a:p>
            <a:pPr algn="just" rtl="1"/>
            <a:endParaRPr lang="fr-FR" sz="4000" b="1" dirty="0">
              <a:latin typeface="Book Antiqua" panose="02040602050305030304" pitchFamily="18" charset="0"/>
            </a:endParaRPr>
          </a:p>
          <a:p>
            <a:pPr algn="just" rtl="1"/>
            <a:endParaRPr lang="ar-AE" sz="3600" b="1" dirty="0">
              <a:latin typeface="Book Antiqua" panose="02040602050305030304" pitchFamily="18" charset="0"/>
            </a:endParaRPr>
          </a:p>
          <a:p>
            <a:pPr algn="just" rtl="1"/>
            <a:r>
              <a:rPr lang="ar-AE" sz="4000" b="1" dirty="0">
                <a:latin typeface="Book Antiqua" panose="02040602050305030304" pitchFamily="18" charset="0"/>
              </a:rPr>
              <a:t>اللهم </a:t>
            </a:r>
            <a:r>
              <a:rPr lang="ar-EG" sz="4000" b="1" dirty="0">
                <a:latin typeface="Book Antiqua" panose="02040602050305030304" pitchFamily="18" charset="0"/>
              </a:rPr>
              <a:t>إ</a:t>
            </a:r>
            <a:r>
              <a:rPr lang="ar-AE" sz="4000" b="1" dirty="0">
                <a:latin typeface="Book Antiqua" panose="02040602050305030304" pitchFamily="18" charset="0"/>
              </a:rPr>
              <a:t>جعلنا مستحِقين أن نقولَ بشكر: يا أبانا الذي في السموات...</a:t>
            </a:r>
          </a:p>
        </p:txBody>
      </p:sp>
    </p:spTree>
    <p:extLst>
      <p:ext uri="{BB962C8B-B14F-4D97-AF65-F5344CB8AC3E}">
        <p14:creationId xmlns:p14="http://schemas.microsoft.com/office/powerpoint/2010/main" val="779779234"/>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ZoneTexte 12">
            <a:extLst>
              <a:ext uri="{FF2B5EF4-FFF2-40B4-BE49-F238E27FC236}">
                <a16:creationId xmlns:a16="http://schemas.microsoft.com/office/drawing/2014/main" id="{B5E6F8A1-9C17-461A-BB1B-8D519652C983}"/>
              </a:ext>
            </a:extLst>
          </p:cNvPr>
          <p:cNvSpPr txBox="1"/>
          <p:nvPr/>
        </p:nvSpPr>
        <p:spPr>
          <a:xfrm>
            <a:off x="3604862" y="533128"/>
            <a:ext cx="4877956" cy="594008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1800" b="1" i="0" u="none" strike="noStrike" kern="1200" cap="none" spc="0" normalizeH="0" baseline="0" noProof="0" dirty="0">
              <a:ln>
                <a:noFill/>
              </a:ln>
              <a:solidFill>
                <a:prstClr val="black"/>
              </a:solidFill>
              <a:effectLst/>
              <a:uLnTx/>
              <a:uFillTx/>
              <a:latin typeface="CS Avva Shenouda"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CS Avva Shenouda" pitchFamily="34" charset="0"/>
                <a:ea typeface="+mn-ea"/>
                <a:cs typeface="+mn-cs"/>
              </a:rPr>
              <a:t>:wk te ]jom nem pi`wou nem pi`cmou nem pi``amahi sa eneh </a:t>
            </a:r>
            <a:r>
              <a:rPr kumimoji="0" lang="pt-BR" sz="2800" b="1" i="0" u="none" strike="noStrike" kern="1200" cap="none" spc="0" normalizeH="0" baseline="0" noProof="0" dirty="0">
                <a:ln>
                  <a:noFill/>
                </a:ln>
                <a:solidFill>
                  <a:srgbClr val="C00000"/>
                </a:solidFill>
                <a:effectLst/>
                <a:uLnTx/>
                <a:uFillTx/>
                <a:latin typeface="CS Avva Shenouda" pitchFamily="34" charset="0"/>
                <a:ea typeface="+mn-ea"/>
                <a:cs typeface="+mn-cs"/>
              </a:rPr>
              <a:t>`amyn@ Emmanouyl pennou] penouro.</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1600" b="1" i="0" u="none" strike="noStrike" kern="1200" cap="none" spc="0" normalizeH="0" baseline="0" noProof="0" dirty="0">
              <a:ln>
                <a:noFill/>
              </a:ln>
              <a:solidFill>
                <a:prstClr val="black"/>
              </a:solidFill>
              <a:effectLst/>
              <a:uLnTx/>
              <a:uFillTx/>
              <a:latin typeface="CS Avva Shenouda"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CS Avva Shenouda" pitchFamily="34" charset="0"/>
                <a:ea typeface="+mn-ea"/>
                <a:cs typeface="+mn-cs"/>
              </a:rPr>
              <a:t>:wk te ]jom nem pi`wou nem pi`cmou nem pi``amahi sa eneh </a:t>
            </a:r>
            <a:r>
              <a:rPr kumimoji="0" lang="pt-BR" sz="2800" b="1" i="0" u="none" strike="noStrike" kern="1200" cap="none" spc="0" normalizeH="0" baseline="0" noProof="0" dirty="0">
                <a:ln>
                  <a:noFill/>
                </a:ln>
                <a:solidFill>
                  <a:srgbClr val="C00000"/>
                </a:solidFill>
                <a:effectLst/>
                <a:uLnTx/>
                <a:uFillTx/>
                <a:latin typeface="CS Avva Shenouda" pitchFamily="34" charset="0"/>
                <a:ea typeface="+mn-ea"/>
                <a:cs typeface="+mn-cs"/>
              </a:rPr>
              <a:t>`amyn@ Pa=o=c I=y=c P=,=c @ Pacwtyr `n`aga;oc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800" b="1" i="0" u="none" strike="noStrike" kern="1200" cap="none" spc="0" normalizeH="0" baseline="0" noProof="0" dirty="0">
              <a:ln>
                <a:noFill/>
              </a:ln>
              <a:solidFill>
                <a:srgbClr val="C00000"/>
              </a:solidFill>
              <a:effectLst/>
              <a:uLnTx/>
              <a:uFillTx/>
              <a:latin typeface="CS Avva Shenouda"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1600" b="1" i="0" u="none" strike="noStrike" kern="1200" cap="none" spc="0" normalizeH="0" baseline="0" noProof="0" dirty="0">
              <a:ln>
                <a:noFill/>
              </a:ln>
              <a:solidFill>
                <a:prstClr val="black"/>
              </a:solidFill>
              <a:effectLst/>
              <a:uLnTx/>
              <a:uFillTx/>
              <a:latin typeface="CS Avva Shenouda"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CS Avva Shenouda" pitchFamily="34" charset="0"/>
                <a:ea typeface="+mn-ea"/>
                <a:cs typeface="+mn-cs"/>
              </a:rPr>
              <a:t>:wk te ]jom nem pi`wou nem pi`cmou nem pi``amahi sa eneh `</a:t>
            </a:r>
            <a:r>
              <a:rPr kumimoji="0" lang="pt-BR" sz="2800" b="1" i="0" u="none" strike="noStrike" kern="1200" cap="none" spc="0" normalizeH="0" baseline="0" noProof="0" dirty="0">
                <a:ln>
                  <a:noFill/>
                </a:ln>
                <a:solidFill>
                  <a:srgbClr val="C00000"/>
                </a:solidFill>
                <a:effectLst/>
                <a:uLnTx/>
                <a:uFillTx/>
                <a:latin typeface="CS Avva Shenouda" pitchFamily="34" charset="0"/>
                <a:ea typeface="+mn-ea"/>
                <a:cs typeface="+mn-cs"/>
              </a:rPr>
              <a:t>amyn.</a:t>
            </a:r>
            <a:endPar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mn-cs"/>
            </a:endParaRPr>
          </a:p>
        </p:txBody>
      </p:sp>
      <p:pic>
        <p:nvPicPr>
          <p:cNvPr id="6" name="Image 5">
            <a:extLst>
              <a:ext uri="{FF2B5EF4-FFF2-40B4-BE49-F238E27FC236}">
                <a16:creationId xmlns:a16="http://schemas.microsoft.com/office/drawing/2014/main" id="{6126BEC0-2209-4527-AED6-58D53B29023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540901" y="836712"/>
            <a:ext cx="2617489" cy="5184576"/>
          </a:xfrm>
          <a:prstGeom prst="rect">
            <a:avLst/>
          </a:prstGeom>
          <a:ln>
            <a:noFill/>
          </a:ln>
          <a:effectLst>
            <a:outerShdw blurRad="292100" dist="139700" dir="2700000" algn="tl" rotWithShape="0">
              <a:srgbClr val="333333">
                <a:alpha val="65000"/>
              </a:srgbClr>
            </a:outerShdw>
          </a:effectLst>
        </p:spPr>
      </p:pic>
      <p:pic>
        <p:nvPicPr>
          <p:cNvPr id="8" name="Image 7">
            <a:extLst>
              <a:ext uri="{FF2B5EF4-FFF2-40B4-BE49-F238E27FC236}">
                <a16:creationId xmlns:a16="http://schemas.microsoft.com/office/drawing/2014/main" id="{9D499E89-D055-454C-99A7-CFC773B4C5E3}"/>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8929290" y="836712"/>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50848905"/>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608167" y="533128"/>
            <a:ext cx="4169061" cy="6057043"/>
          </a:xfrm>
          <a:prstGeom prst="rect">
            <a:avLst/>
          </a:prstGeom>
          <a:noFill/>
        </p:spPr>
        <p:txBody>
          <a:bodyPr wrap="square" rtlCol="0">
            <a:spAutoFit/>
          </a:bodyPr>
          <a:lstStyle/>
          <a:p>
            <a:pPr marL="0" marR="0" lvl="0" indent="0" algn="justLow" defTabSz="914400" rtl="1" eaLnBrk="1" fontAlgn="base" latinLnBrk="0" hangingPunct="1">
              <a:lnSpc>
                <a:spcPct val="100000"/>
              </a:lnSpc>
              <a:spcBef>
                <a:spcPct val="20000"/>
              </a:spcBef>
              <a:spcAft>
                <a:spcPct val="0"/>
              </a:spcAft>
              <a:buClrTx/>
              <a:buSzTx/>
              <a:buFontTx/>
              <a:buNone/>
              <a:tabLst/>
              <a:defRPr/>
            </a:pPr>
            <a:r>
              <a:rPr kumimoji="0" lang="ar-SA" altLang="fr-FR" sz="3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لك القوة والمجد والبركة والعزة إلى الأبد </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آمين</a:t>
            </a:r>
            <a: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b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br>
            <a:r>
              <a:rPr kumimoji="0" lang="ar-SA" altLang="fr-FR" sz="34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عمانوئيل</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إلهنا وملكنا</a:t>
            </a:r>
            <a:r>
              <a:rPr kumimoji="0" lang="fr-FR"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br>
              <a:rPr kumimoji="0" lang="fr-FR" sz="3400" b="1" i="0" u="none" strike="noStrike" kern="1200" cap="none" spc="0" normalizeH="0" baseline="0" noProof="0" dirty="0">
                <a:ln>
                  <a:noFill/>
                </a:ln>
                <a:solidFill>
                  <a:prstClr val="black"/>
                </a:solidFill>
                <a:effectLst/>
                <a:uLnTx/>
                <a:uFillTx/>
                <a:latin typeface="Calibri"/>
                <a:ea typeface="+mn-ea"/>
                <a:cs typeface="+mn-cs"/>
              </a:rPr>
            </a:br>
            <a:endParaRPr kumimoji="0" lang="fr-FR" sz="34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Low" defTabSz="914400" rtl="1" eaLnBrk="1" fontAlgn="base" latinLnBrk="0" hangingPunct="1">
              <a:lnSpc>
                <a:spcPct val="100000"/>
              </a:lnSpc>
              <a:spcBef>
                <a:spcPct val="20000"/>
              </a:spcBef>
              <a:spcAft>
                <a:spcPct val="0"/>
              </a:spcAft>
              <a:buClrTx/>
              <a:buSzTx/>
              <a:buFontTx/>
              <a:buNone/>
              <a:tabLst/>
              <a:defRPr/>
            </a:pPr>
            <a:r>
              <a:rPr kumimoji="0" lang="ar-SA" altLang="fr-FR" sz="3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لك القوة والمجد والبركة والعزة إلى الأبد </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آمين</a:t>
            </a:r>
            <a: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a:t>
            </a:r>
            <a:b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br>
            <a:r>
              <a:rPr kumimoji="0" lang="ar-SA" altLang="fr-FR" sz="34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يارب</a:t>
            </a:r>
            <a: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ى</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يسوع المسيح</a:t>
            </a:r>
            <a:r>
              <a:rPr kumimoji="0" lang="fr-FR"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ar-AE" altLang="fr-FR" sz="34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مخلصى</a:t>
            </a:r>
            <a:r>
              <a:rPr kumimoji="0" lang="ar-AE"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الصالح</a:t>
            </a:r>
            <a:endParaRPr kumimoji="0" lang="fr-FR"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34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Low" defTabSz="914400" rtl="1" eaLnBrk="1" fontAlgn="base" latinLnBrk="0" hangingPunct="1">
              <a:lnSpc>
                <a:spcPct val="100000"/>
              </a:lnSpc>
              <a:spcBef>
                <a:spcPct val="20000"/>
              </a:spcBef>
              <a:spcAft>
                <a:spcPct val="0"/>
              </a:spcAft>
              <a:buClrTx/>
              <a:buSzTx/>
              <a:buFontTx/>
              <a:buNone/>
              <a:tabLst/>
              <a:defRPr/>
            </a:pPr>
            <a:r>
              <a:rPr kumimoji="0" lang="ar-SA" altLang="fr-FR" sz="3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لك القوة والمجد والبركة والعزة إلى الأبد </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آمين</a:t>
            </a:r>
            <a: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a:t>
            </a:r>
            <a:endParaRPr kumimoji="0" lang="fr-FR"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sp>
        <p:nvSpPr>
          <p:cNvPr id="13" name="ZoneTexte 12">
            <a:extLst>
              <a:ext uri="{FF2B5EF4-FFF2-40B4-BE49-F238E27FC236}">
                <a16:creationId xmlns:a16="http://schemas.microsoft.com/office/drawing/2014/main" id="{B5E6F8A1-9C17-461A-BB1B-8D519652C983}"/>
              </a:ext>
            </a:extLst>
          </p:cNvPr>
          <p:cNvSpPr txBox="1"/>
          <p:nvPr/>
        </p:nvSpPr>
        <p:spPr>
          <a:xfrm>
            <a:off x="327090" y="529403"/>
            <a:ext cx="4256742" cy="609397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500" b="1" i="0" u="none" strike="noStrike" kern="1200" cap="none" spc="0" normalizeH="0" baseline="0" noProof="0" dirty="0">
                <a:ln>
                  <a:noFill/>
                </a:ln>
                <a:solidFill>
                  <a:prstClr val="black"/>
                </a:solidFill>
                <a:effectLst/>
                <a:uLnTx/>
                <a:uFillTx/>
                <a:latin typeface="Calibri"/>
                <a:ea typeface="+mn-ea"/>
                <a:cs typeface="+mn-cs"/>
              </a:rPr>
              <a:t>A Toi la Puissance, la gloire, la bénédiction et la magnificence éternellement, </a:t>
            </a:r>
            <a:r>
              <a:rPr kumimoji="0" lang="fr-FR" sz="2500" b="1" i="0" u="none" strike="noStrike" kern="1200" cap="none" spc="0" normalizeH="0" baseline="0" noProof="0" dirty="0">
                <a:ln>
                  <a:noFill/>
                </a:ln>
                <a:solidFill>
                  <a:srgbClr val="C00000"/>
                </a:solidFill>
                <a:effectLst/>
                <a:uLnTx/>
                <a:uFillTx/>
                <a:latin typeface="Calibri"/>
                <a:ea typeface="+mn-ea"/>
                <a:cs typeface="+mn-cs"/>
              </a:rPr>
              <a:t>Amen! Emmanuel notre Dieu et notre Roi.</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25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500" b="1" i="0" u="none" strike="noStrike" kern="1200" cap="none" spc="0" normalizeH="0" baseline="0" noProof="0" dirty="0">
                <a:ln>
                  <a:noFill/>
                </a:ln>
                <a:solidFill>
                  <a:prstClr val="black"/>
                </a:solidFill>
                <a:effectLst/>
                <a:uLnTx/>
                <a:uFillTx/>
                <a:latin typeface="Calibri"/>
                <a:ea typeface="+mn-ea"/>
                <a:cs typeface="+mn-cs"/>
              </a:rPr>
              <a:t>A Toi la Puissance, la gloire, la bénédiction et la magnificence éternellement, </a:t>
            </a:r>
            <a:r>
              <a:rPr kumimoji="0" lang="fr-FR" sz="2500" b="1" i="0" u="none" strike="noStrike" kern="1200" cap="none" spc="0" normalizeH="0" baseline="0" noProof="0" dirty="0">
                <a:ln>
                  <a:noFill/>
                </a:ln>
                <a:solidFill>
                  <a:srgbClr val="C00000"/>
                </a:solidFill>
                <a:effectLst/>
                <a:uLnTx/>
                <a:uFillTx/>
                <a:latin typeface="Calibri"/>
                <a:ea typeface="+mn-ea"/>
                <a:cs typeface="+mn-cs"/>
              </a:rPr>
              <a:t>Amen! Mon Seigneur Jésus Christ mon bon Sauveur.</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25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500" b="1" i="0" u="none" strike="noStrike" kern="1200" cap="none" spc="0" normalizeH="0" baseline="0" noProof="0" dirty="0">
                <a:ln>
                  <a:noFill/>
                </a:ln>
                <a:solidFill>
                  <a:prstClr val="black"/>
                </a:solidFill>
                <a:effectLst/>
                <a:uLnTx/>
                <a:uFillTx/>
                <a:latin typeface="Calibri"/>
                <a:ea typeface="+mn-ea"/>
                <a:cs typeface="+mn-cs"/>
              </a:rPr>
              <a:t>A Toi la Puissance, la gloire, la bénédiction et la magnificence éternellement, </a:t>
            </a:r>
            <a:r>
              <a:rPr kumimoji="0" lang="fr-FR" sz="2500" b="1" i="0" u="none" strike="noStrike" kern="1200" cap="none" spc="0" normalizeH="0" baseline="0" noProof="0" dirty="0">
                <a:ln>
                  <a:noFill/>
                </a:ln>
                <a:solidFill>
                  <a:srgbClr val="C00000"/>
                </a:solidFill>
                <a:effectLst/>
                <a:uLnTx/>
                <a:uFillTx/>
                <a:latin typeface="Calibri"/>
                <a:ea typeface="+mn-ea"/>
                <a:cs typeface="+mn-cs"/>
              </a:rPr>
              <a:t>Amen !</a:t>
            </a:r>
          </a:p>
        </p:txBody>
      </p:sp>
      <p:pic>
        <p:nvPicPr>
          <p:cNvPr id="5" name="Image 4">
            <a:extLst>
              <a:ext uri="{FF2B5EF4-FFF2-40B4-BE49-F238E27FC236}">
                <a16:creationId xmlns:a16="http://schemas.microsoft.com/office/drawing/2014/main" id="{20AB254F-53D8-44ED-9046-8698A40D52C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4787255" y="867795"/>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52429995"/>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Rends-nous dignes de dire avec action de grâces : </a:t>
            </a:r>
          </a:p>
          <a:p>
            <a:pPr marL="0" indent="0" algn="just">
              <a:buNone/>
            </a:pPr>
            <a:endParaRPr lang="fr-FR" sz="3600" b="1" dirty="0">
              <a:latin typeface="Book Antiqua" panose="02040602050305030304" pitchFamily="18" charset="0"/>
            </a:endParaRP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Notre Père qui est au cieux…</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744072" y="1443841"/>
            <a:ext cx="5025751" cy="4339650"/>
          </a:xfrm>
          <a:prstGeom prst="rect">
            <a:avLst/>
          </a:prstGeom>
        </p:spPr>
        <p:txBody>
          <a:bodyPr wrap="square" anchor="ctr" anchorCtr="0">
            <a:spAutoFit/>
          </a:bodyPr>
          <a:lstStyle/>
          <a:p>
            <a:pPr algn="just" rtl="1"/>
            <a:r>
              <a:rPr lang="ar-AE" sz="4800" b="1" dirty="0">
                <a:latin typeface="Book Antiqua" panose="02040602050305030304" pitchFamily="18" charset="0"/>
              </a:rPr>
              <a:t>الله</a:t>
            </a:r>
            <a:r>
              <a:rPr lang="ar-EG" sz="4800" b="1" dirty="0">
                <a:latin typeface="Book Antiqua" panose="02040602050305030304" pitchFamily="18" charset="0"/>
              </a:rPr>
              <a:t>ُ</a:t>
            </a:r>
            <a:r>
              <a:rPr lang="ar-AE" sz="4800" b="1" dirty="0">
                <a:latin typeface="Book Antiqua" panose="02040602050305030304" pitchFamily="18" charset="0"/>
              </a:rPr>
              <a:t>م </a:t>
            </a:r>
            <a:r>
              <a:rPr lang="ar-EG" sz="4800" b="1" dirty="0">
                <a:latin typeface="Book Antiqua" panose="02040602050305030304" pitchFamily="18" charset="0"/>
              </a:rPr>
              <a:t>إ</a:t>
            </a:r>
            <a:r>
              <a:rPr lang="ar-AE" sz="4800" b="1" dirty="0">
                <a:latin typeface="Book Antiqua" panose="02040602050305030304" pitchFamily="18" charset="0"/>
              </a:rPr>
              <a:t>جعلنا مستحقين أن نقولَ بشكرٍ:</a:t>
            </a:r>
            <a:endParaRPr lang="fr-FR" sz="4800" b="1" dirty="0">
              <a:latin typeface="Book Antiqua" panose="02040602050305030304" pitchFamily="18" charset="0"/>
            </a:endParaRPr>
          </a:p>
          <a:p>
            <a:pPr algn="just" rtl="1"/>
            <a:endParaRPr lang="fr-FR" sz="2800" b="1" dirty="0">
              <a:latin typeface="Book Antiqua" panose="02040602050305030304" pitchFamily="18" charset="0"/>
            </a:endParaRPr>
          </a:p>
          <a:p>
            <a:pPr algn="just" rtl="1"/>
            <a:endParaRPr lang="fr-FR" sz="4800" b="1" dirty="0">
              <a:latin typeface="Book Antiqua" panose="02040602050305030304" pitchFamily="18" charset="0"/>
            </a:endParaRPr>
          </a:p>
          <a:p>
            <a:pPr algn="just" rtl="1"/>
            <a:r>
              <a:rPr lang="ar-AE" sz="4800" b="1" dirty="0">
                <a:latin typeface="Book Antiqua" panose="02040602050305030304" pitchFamily="18" charset="0"/>
              </a:rPr>
              <a:t> يا أبانا الذي في السموات...</a:t>
            </a:r>
          </a:p>
        </p:txBody>
      </p:sp>
    </p:spTree>
    <p:extLst>
      <p:ext uri="{BB962C8B-B14F-4D97-AF65-F5344CB8AC3E}">
        <p14:creationId xmlns:p14="http://schemas.microsoft.com/office/powerpoint/2010/main" val="678579219"/>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fontScale="85000" lnSpcReduction="1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b="1" dirty="0">
                <a:latin typeface="Athanasius" pitchFamily="2" charset="0"/>
              </a:rPr>
              <a:t>P</a:t>
            </a:r>
            <a:r>
              <a:rPr lang="fr-FR" sz="4400" b="1" dirty="0" err="1">
                <a:latin typeface="Athanasius" pitchFamily="2" charset="0"/>
              </a:rPr>
              <a:t>aoujai</a:t>
            </a:r>
            <a:r>
              <a:rPr lang="fr-FR" sz="4400" b="1" dirty="0">
                <a:latin typeface="Athanasius" pitchFamily="2" charset="0"/>
              </a:rPr>
              <a:t>  nem </a:t>
            </a:r>
            <a:r>
              <a:rPr lang="fr-FR" sz="4400" b="1" dirty="0" err="1">
                <a:latin typeface="Athanasius" pitchFamily="2" charset="0"/>
              </a:rPr>
              <a:t>pa`èwou</a:t>
            </a:r>
            <a:r>
              <a:rPr lang="fr-FR" sz="4400" b="1" dirty="0">
                <a:latin typeface="Athanasius" pitchFamily="2" charset="0"/>
              </a:rPr>
              <a:t> </a:t>
            </a:r>
            <a:r>
              <a:rPr lang="fr-FR" sz="4400" b="1" dirty="0" err="1">
                <a:latin typeface="Athanasius" pitchFamily="2" charset="0"/>
              </a:rPr>
              <a:t>au'en</a:t>
            </a:r>
            <a:r>
              <a:rPr lang="fr-FR" sz="4400" b="1" dirty="0">
                <a:latin typeface="Athanasius" pitchFamily="2" charset="0"/>
              </a:rPr>
              <a:t> </a:t>
            </a:r>
            <a:r>
              <a:rPr lang="fr-FR" sz="4400" b="1" dirty="0" err="1">
                <a:latin typeface="Athanasius" pitchFamily="2" charset="0"/>
              </a:rPr>
              <a:t>Panou</a:t>
            </a:r>
            <a:r>
              <a:rPr lang="fr-FR" sz="4400" b="1" dirty="0">
                <a:latin typeface="Athanasius" pitchFamily="2" charset="0"/>
              </a:rPr>
              <a:t>;  &gt;   V; `</a:t>
            </a:r>
            <a:r>
              <a:rPr lang="fr-FR" sz="4400" b="1" dirty="0" err="1">
                <a:latin typeface="Athanasius" pitchFamily="2" charset="0"/>
              </a:rPr>
              <a:t>ènte</a:t>
            </a:r>
            <a:r>
              <a:rPr lang="fr-FR" sz="4400" b="1" dirty="0">
                <a:latin typeface="Athanasius" pitchFamily="2" charset="0"/>
              </a:rPr>
              <a:t>  </a:t>
            </a:r>
            <a:r>
              <a:rPr lang="fr-FR" sz="4400" b="1" dirty="0" err="1">
                <a:latin typeface="Athanasius" pitchFamily="2" charset="0"/>
              </a:rPr>
              <a:t>tabo`èhqi`èa</a:t>
            </a:r>
            <a:r>
              <a:rPr lang="fr-FR" sz="4400" b="1" dirty="0">
                <a:latin typeface="Athanasius" pitchFamily="2" charset="0"/>
              </a:rPr>
              <a:t>  </a:t>
            </a:r>
            <a:r>
              <a:rPr lang="fr-FR" sz="4400" b="1" dirty="0" err="1">
                <a:latin typeface="Athanasius" pitchFamily="2" charset="0"/>
              </a:rPr>
              <a:t>ouo</a:t>
            </a:r>
            <a:r>
              <a:rPr lang="fr-FR" sz="4400" b="1" dirty="0">
                <a:latin typeface="Athanasius" pitchFamily="2" charset="0"/>
              </a:rPr>
              <a:t>\  ta\</a:t>
            </a:r>
            <a:r>
              <a:rPr lang="fr-FR" sz="4400" b="1" dirty="0" err="1">
                <a:latin typeface="Athanasius" pitchFamily="2" charset="0"/>
              </a:rPr>
              <a:t>elpic</a:t>
            </a:r>
            <a:r>
              <a:rPr lang="fr-FR" sz="4400" b="1" dirty="0">
                <a:latin typeface="Athanasius" pitchFamily="2" charset="0"/>
              </a:rPr>
              <a:t>  </a:t>
            </a:r>
            <a:r>
              <a:rPr lang="fr-FR" sz="4400" b="1" dirty="0" err="1">
                <a:latin typeface="Athanasius" pitchFamily="2" charset="0"/>
              </a:rPr>
              <a:t>ac'en</a:t>
            </a:r>
            <a:r>
              <a:rPr lang="fr-FR" sz="4400" b="1" dirty="0">
                <a:latin typeface="Athanasius" pitchFamily="2" charset="0"/>
              </a:rPr>
              <a:t> V;   &gt;   </a:t>
            </a:r>
            <a:r>
              <a:rPr lang="fr-FR" sz="4400" b="1" dirty="0" err="1">
                <a:latin typeface="Athanasius" pitchFamily="2" charset="0"/>
              </a:rPr>
              <a:t>ke</a:t>
            </a:r>
            <a:r>
              <a:rPr lang="fr-FR" sz="4400" b="1" dirty="0">
                <a:latin typeface="Athanasius" pitchFamily="2" charset="0"/>
              </a:rPr>
              <a:t>  </a:t>
            </a:r>
            <a:r>
              <a:rPr lang="fr-FR" sz="4400" b="1" dirty="0" err="1">
                <a:latin typeface="Athanasius" pitchFamily="2" charset="0"/>
              </a:rPr>
              <a:t>gar</a:t>
            </a:r>
            <a:r>
              <a:rPr lang="fr-FR" sz="4400" b="1" dirty="0">
                <a:latin typeface="Athanasius" pitchFamily="2" charset="0"/>
              </a:rPr>
              <a:t>  `</a:t>
            </a:r>
            <a:r>
              <a:rPr lang="fr-FR" sz="4400" b="1" dirty="0" err="1">
                <a:latin typeface="Athanasius" pitchFamily="2" charset="0"/>
              </a:rPr>
              <a:t>ènqof</a:t>
            </a:r>
            <a:r>
              <a:rPr lang="fr-FR" sz="4400" b="1" dirty="0">
                <a:latin typeface="Athanasius" pitchFamily="2" charset="0"/>
              </a:rPr>
              <a:t>  </a:t>
            </a:r>
            <a:r>
              <a:rPr lang="fr-FR" sz="4400" b="1" dirty="0" err="1">
                <a:latin typeface="Athanasius" pitchFamily="2" charset="0"/>
              </a:rPr>
              <a:t>pe</a:t>
            </a:r>
            <a:r>
              <a:rPr lang="fr-FR" sz="4400" b="1" dirty="0">
                <a:latin typeface="Athanasius" pitchFamily="2" charset="0"/>
              </a:rPr>
              <a:t> </a:t>
            </a:r>
            <a:r>
              <a:rPr lang="fr-FR" sz="4400" b="1" dirty="0" err="1">
                <a:latin typeface="Athanasius" pitchFamily="2" charset="0"/>
              </a:rPr>
              <a:t>Panou</a:t>
            </a:r>
            <a:r>
              <a:rPr lang="fr-FR" sz="4400" b="1" dirty="0">
                <a:latin typeface="Athanasius" pitchFamily="2" charset="0"/>
              </a:rPr>
              <a:t>; </a:t>
            </a:r>
            <a:r>
              <a:rPr lang="fr-FR" sz="4400" b="1" dirty="0" err="1">
                <a:latin typeface="Athanasius" pitchFamily="2" charset="0"/>
              </a:rPr>
              <a:t>Pacwthr</a:t>
            </a:r>
            <a:r>
              <a:rPr lang="fr-FR" sz="4400" b="1" dirty="0">
                <a:latin typeface="Athanasius" pitchFamily="2" charset="0"/>
              </a:rPr>
              <a:t> &gt; </a:t>
            </a:r>
            <a:r>
              <a:rPr lang="fr-FR" sz="4400" b="1" dirty="0" err="1">
                <a:latin typeface="Athanasius" pitchFamily="2" charset="0"/>
              </a:rPr>
              <a:t>paref</a:t>
            </a:r>
            <a:r>
              <a:rPr lang="fr-FR" sz="4400" b="1" dirty="0">
                <a:latin typeface="Athanasius" pitchFamily="2" charset="0"/>
              </a:rPr>
              <a:t>]</a:t>
            </a:r>
            <a:r>
              <a:rPr lang="fr-FR" sz="4400" b="1" dirty="0" err="1">
                <a:latin typeface="Athanasius" pitchFamily="2" charset="0"/>
              </a:rPr>
              <a:t>opt</a:t>
            </a:r>
            <a:r>
              <a:rPr lang="fr-FR" sz="4400" b="1" dirty="0">
                <a:latin typeface="Athanasius" pitchFamily="2" charset="0"/>
              </a:rPr>
              <a:t> `</a:t>
            </a:r>
            <a:r>
              <a:rPr lang="fr-FR" sz="4400" b="1" dirty="0" err="1">
                <a:latin typeface="Athanasius" pitchFamily="2" charset="0"/>
              </a:rPr>
              <a:t>èerof</a:t>
            </a:r>
            <a:r>
              <a:rPr lang="fr-FR" sz="4400" b="1" dirty="0">
                <a:latin typeface="Athanasius" pitchFamily="2" charset="0"/>
              </a:rPr>
              <a:t> `</a:t>
            </a:r>
            <a:r>
              <a:rPr lang="fr-FR" sz="4400" b="1" dirty="0" err="1">
                <a:latin typeface="Athanasius" pitchFamily="2" charset="0"/>
              </a:rPr>
              <a:t>ènnakim</a:t>
            </a:r>
            <a:r>
              <a:rPr lang="fr-FR" sz="4400" b="1" dirty="0">
                <a:latin typeface="Athanasius" pitchFamily="2" charset="0"/>
              </a:rPr>
              <a:t> `</a:t>
            </a:r>
            <a:r>
              <a:rPr lang="fr-FR" sz="4400" b="1" dirty="0" err="1">
                <a:latin typeface="Athanasius" pitchFamily="2" charset="0"/>
              </a:rPr>
              <a:t>èn</a:t>
            </a:r>
            <a:r>
              <a:rPr lang="fr-FR" sz="4400" b="1" dirty="0">
                <a:latin typeface="Athanasius" pitchFamily="2" charset="0"/>
              </a:rPr>
              <a:t>\</a:t>
            </a:r>
            <a:r>
              <a:rPr lang="fr-FR" sz="4400" b="1" dirty="0" err="1">
                <a:latin typeface="Athanasius" pitchFamily="2" charset="0"/>
              </a:rPr>
              <a:t>ou`èo</a:t>
            </a:r>
            <a:r>
              <a:rPr lang="fr-FR" sz="4400" b="1" dirty="0">
                <a:latin typeface="Athanasius" pitchFamily="2" charset="0"/>
              </a:rPr>
              <a:t> </a:t>
            </a:r>
            <a:r>
              <a:rPr lang="fr-FR" sz="4400" dirty="0">
                <a:latin typeface="Athanasius" pitchFamily="2" charset="0"/>
              </a:rPr>
              <a:t>&gt; ``</a:t>
            </a:r>
            <a:r>
              <a:rPr lang="fr-FR" sz="4400" dirty="0" err="1">
                <a:solidFill>
                  <a:srgbClr val="C00000"/>
                </a:solidFill>
                <a:latin typeface="Athanasius" pitchFamily="2" charset="0"/>
              </a:rPr>
              <a:t>allhloui`a</a:t>
            </a:r>
            <a:endParaRPr lang="fr-FR" sz="4400"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00600" cy="2808311"/>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28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مزمور ٦١ </a:t>
            </a:r>
            <a:r>
              <a:rPr kumimoji="0" lang="ar-SA" sz="2800" b="1" i="1" u="none" strike="noStrike" kern="1200" cap="none" spc="0" normalizeH="0" baseline="0" noProof="0" dirty="0" err="1">
                <a:ln>
                  <a:noFill/>
                </a:ln>
                <a:solidFill>
                  <a:srgbClr val="C00000"/>
                </a:solidFill>
                <a:effectLst/>
                <a:uLnTx/>
                <a:uFillTx/>
                <a:latin typeface="Calibri"/>
                <a:ea typeface="+mn-ea"/>
                <a:cs typeface="Arial" panose="020B0604020202020204" pitchFamily="34" charset="0"/>
              </a:rPr>
              <a:t>: </a:t>
            </a:r>
            <a:r>
              <a:rPr kumimoji="0" lang="ar-SA" sz="2800" b="1" i="1" u="none" strike="noStrike" kern="1200" cap="none" spc="0" normalizeH="0" baseline="0" noProof="0" dirty="0" err="1">
                <a:ln>
                  <a:noFill/>
                </a:ln>
                <a:solidFill>
                  <a:srgbClr val="C00000"/>
                </a:solidFill>
                <a:effectLst/>
                <a:uLnTx/>
                <a:uFillTx/>
                <a:latin typeface="Arial"/>
                <a:ea typeface="+mn-ea"/>
                <a:cs typeface="Arial"/>
              </a:rPr>
              <a:t>۸</a:t>
            </a:r>
            <a:r>
              <a:rPr kumimoji="0" lang="ar-SA" sz="2800" b="1" i="1" u="none" strike="noStrike" kern="1200" cap="none" spc="0" normalizeH="0" baseline="0" noProof="0" dirty="0">
                <a:ln>
                  <a:noFill/>
                </a:ln>
                <a:solidFill>
                  <a:srgbClr val="C00000"/>
                </a:solidFill>
                <a:effectLst/>
                <a:uLnTx/>
                <a:uFillTx/>
                <a:latin typeface="Arial"/>
                <a:ea typeface="+mn-ea"/>
                <a:cs typeface="Arial"/>
              </a:rPr>
              <a:t> </a:t>
            </a:r>
            <a:r>
              <a:rPr kumimoji="0" lang="ar-BH" sz="2800" b="1" i="1" u="none" strike="noStrike" kern="1200" cap="none" spc="0" normalizeH="0" baseline="0" noProof="0" dirty="0">
                <a:ln>
                  <a:noFill/>
                </a:ln>
                <a:solidFill>
                  <a:srgbClr val="C00000"/>
                </a:solidFill>
                <a:effectLst/>
                <a:uLnTx/>
                <a:uFillTx/>
                <a:latin typeface="Arial"/>
                <a:ea typeface="+mn-ea"/>
                <a:cs typeface="Arial"/>
              </a:rPr>
              <a:t>و</a:t>
            </a:r>
            <a:r>
              <a:rPr kumimoji="0" lang="ar-SA" sz="2800" b="1" i="1" u="none" strike="noStrike" kern="1200" cap="none" spc="0" normalizeH="0" baseline="0" noProof="0" dirty="0">
                <a:ln>
                  <a:noFill/>
                </a:ln>
                <a:solidFill>
                  <a:srgbClr val="C00000"/>
                </a:solidFill>
                <a:effectLst/>
                <a:uLnTx/>
                <a:uFillTx/>
                <a:latin typeface="Arial"/>
                <a:ea typeface="+mn-ea"/>
                <a:cs typeface="Arial"/>
              </a:rPr>
              <a:t> ٣</a:t>
            </a:r>
            <a:endParaRPr kumimoji="0" lang="ar-EG" sz="28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خلاصى ومجدى ب</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لهى، إله معونتى، رجائى هو بالله. لأنه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إلهى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ومخلصى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ناصرى فلا أتزعزع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أبداً.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Arial" panose="020B0604020202020204" pitchFamily="34" charset="0"/>
              </a:rPr>
              <a:t>الليلويا</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Onzième Heure de la veille du Jeudi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248128" y="53414"/>
            <a:ext cx="475252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 ليلة الخميس</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Espace réservé du contenu 2"/>
          <p:cNvSpPr txBox="1">
            <a:spLocks/>
          </p:cNvSpPr>
          <p:nvPr/>
        </p:nvSpPr>
        <p:spPr>
          <a:xfrm>
            <a:off x="407368" y="3645024"/>
            <a:ext cx="5472608" cy="2808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1" u="none" strike="noStrike" kern="1200" cap="none" spc="0" normalizeH="0" baseline="0" noProof="0" dirty="0">
                <a:ln>
                  <a:noFill/>
                </a:ln>
                <a:solidFill>
                  <a:srgbClr val="C00000"/>
                </a:solidFill>
                <a:effectLst/>
                <a:uLnTx/>
                <a:uFillTx/>
                <a:latin typeface="Calibri"/>
                <a:ea typeface="+mn-ea"/>
                <a:cs typeface="+mn-cs"/>
              </a:rPr>
              <a:t>Psaume  61 : 8 et 3 </a:t>
            </a:r>
          </a:p>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Calibri"/>
                <a:ea typeface="+mn-ea"/>
                <a:cs typeface="+mn-cs"/>
              </a:rPr>
              <a:t>En Dieu sont mon salut et ma gloire. Le rocher de ma force, mon refuge, est en Dieu. Lui seul est mon rocher, mon salut, je reste inébranlable. </a:t>
            </a:r>
            <a:r>
              <a:rPr kumimoji="0" lang="fr-FR" sz="2800" b="1" i="0" u="none" strike="noStrike" kern="1200" cap="none" spc="0" normalizeH="0" baseline="0" noProof="0" dirty="0">
                <a:ln>
                  <a:noFill/>
                </a:ln>
                <a:solidFill>
                  <a:srgbClr val="C00000"/>
                </a:solidFill>
                <a:effectLst/>
                <a:uLnTx/>
                <a:uFillTx/>
                <a:latin typeface="Calibri"/>
                <a:ea typeface="+mn-ea"/>
                <a:cs typeface="+mn-cs"/>
              </a:rPr>
              <a:t>Alléluia</a:t>
            </a:r>
          </a:p>
        </p:txBody>
      </p:sp>
    </p:spTree>
    <p:extLst>
      <p:ext uri="{BB962C8B-B14F-4D97-AF65-F5344CB8AC3E}">
        <p14:creationId xmlns:p14="http://schemas.microsoft.com/office/powerpoint/2010/main" val="780960264"/>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b="1" dirty="0">
                <a:latin typeface="Book Antiqua" panose="02040602050305030304" pitchFamily="18" charset="0"/>
              </a:rPr>
              <a:t>Afin que nous soyons dignes</a:t>
            </a:r>
          </a:p>
          <a:p>
            <a:pPr marL="0" indent="0" algn="just">
              <a:buNone/>
            </a:pPr>
            <a:r>
              <a:rPr lang="fr-FR" b="1" dirty="0">
                <a:latin typeface="Book Antiqua" panose="02040602050305030304" pitchFamily="18" charset="0"/>
              </a:rPr>
              <a:t>d'écouter le saint Évangile. </a:t>
            </a:r>
          </a:p>
          <a:p>
            <a:pPr marL="0" indent="0" algn="just">
              <a:buNone/>
            </a:pPr>
            <a:r>
              <a:rPr lang="fr-FR" b="1" dirty="0">
                <a:latin typeface="Book Antiqua" panose="02040602050305030304" pitchFamily="18" charset="0"/>
              </a:rPr>
              <a:t>Notre Seigneur et notre Dieu.</a:t>
            </a:r>
          </a:p>
          <a:p>
            <a:pPr marL="0" indent="0" algn="just">
              <a:buNone/>
            </a:pPr>
            <a:r>
              <a:rPr lang="fr-FR" b="1" dirty="0">
                <a:latin typeface="Book Antiqua" panose="02040602050305030304" pitchFamily="18" charset="0"/>
              </a:rPr>
              <a:t>Soyons attentifs avec sagesse et droiture pour écouter le saint Évangile.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494202"/>
            <a:ext cx="3574559" cy="5690138"/>
          </a:xfrm>
          <a:prstGeom prst="rect">
            <a:avLst/>
          </a:prstGeom>
        </p:spPr>
        <p:txBody>
          <a:bodyPr wrap="square" anchor="ctr" anchorCtr="0">
            <a:noAutofit/>
          </a:bodyPr>
          <a:lstStyle/>
          <a:p>
            <a:pPr algn="just" rtl="1"/>
            <a:r>
              <a:rPr lang="ar-AE" sz="4400" b="1" dirty="0">
                <a:latin typeface="Book Antiqua" panose="02040602050305030304" pitchFamily="18" charset="0"/>
              </a:rPr>
              <a:t>من أجل أن نكون مستحقين</a:t>
            </a:r>
            <a:endParaRPr lang="fr-FR" sz="4400" b="1" dirty="0">
              <a:latin typeface="Book Antiqua" panose="02040602050305030304" pitchFamily="18" charset="0"/>
            </a:endParaRPr>
          </a:p>
          <a:p>
            <a:pPr algn="just" rtl="1"/>
            <a:r>
              <a:rPr lang="ar-AE" sz="4400" b="1" dirty="0">
                <a:latin typeface="Book Antiqua" panose="02040602050305030304" pitchFamily="18" charset="0"/>
              </a:rPr>
              <a:t>لسماع الإنجيل المقدس.</a:t>
            </a:r>
            <a:endParaRPr lang="fr-FR" sz="4400" b="1" dirty="0">
              <a:latin typeface="Book Antiqua" panose="02040602050305030304" pitchFamily="18" charset="0"/>
            </a:endParaRPr>
          </a:p>
          <a:p>
            <a:pPr algn="just" rtl="1"/>
            <a:r>
              <a:rPr lang="ar-AE" sz="4400" b="1" dirty="0">
                <a:latin typeface="Book Antiqua" panose="02040602050305030304" pitchFamily="18" charset="0"/>
              </a:rPr>
              <a:t>إلى ربنا وإلهنا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نتوسل بحكمة مستقيمين </a:t>
            </a:r>
            <a:r>
              <a:rPr lang="ar-AE" sz="4400" b="1" dirty="0" err="1">
                <a:latin typeface="Book Antiqua" panose="02040602050305030304" pitchFamily="18" charset="0"/>
              </a:rPr>
              <a:t>إنصتوا</a:t>
            </a:r>
            <a:r>
              <a:rPr lang="ar-AE" sz="4400" b="1" dirty="0">
                <a:latin typeface="Book Antiqua" panose="02040602050305030304" pitchFamily="18" charset="0"/>
              </a:rPr>
              <a:t> للإنجيل المقدس.</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574842"/>
            <a:ext cx="3933030" cy="6001643"/>
          </a:xfrm>
          <a:prstGeom prst="rect">
            <a:avLst/>
          </a:prstGeom>
        </p:spPr>
        <p:txBody>
          <a:bodyPr wrap="square">
            <a:spAutoFit/>
          </a:bodyPr>
          <a:lstStyle/>
          <a:p>
            <a:pPr algn="just"/>
            <a:r>
              <a:rPr lang="fr-FR" sz="3200" b="1" dirty="0" err="1">
                <a:latin typeface="Avva_Marcos" panose="04020500000000000000" pitchFamily="82" charset="0"/>
              </a:rPr>
              <a:t>K</a:t>
            </a:r>
            <a:r>
              <a:rPr lang="fr-FR" sz="3200" b="1" dirty="0" err="1">
                <a:latin typeface="CS Avva Shenouda" panose="020B7200000000000000" pitchFamily="34" charset="0"/>
              </a:rPr>
              <a:t>e</a:t>
            </a:r>
            <a:r>
              <a:rPr lang="fr-FR" sz="3200" b="1" dirty="0">
                <a:latin typeface="CS Avva Shenouda" panose="020B7200000000000000" pitchFamily="34" charset="0"/>
              </a:rPr>
              <a:t> </a:t>
            </a:r>
            <a:r>
              <a:rPr lang="fr-FR" sz="3200" b="1" dirty="0" err="1">
                <a:latin typeface="CS Avva Shenouda" panose="020B7200000000000000" pitchFamily="34" charset="0"/>
              </a:rPr>
              <a:t>upertou</a:t>
            </a:r>
            <a:r>
              <a:rPr lang="fr-FR" sz="3200" b="1" dirty="0">
                <a:latin typeface="CS Avva Shenouda" panose="020B7200000000000000" pitchFamily="34" charset="0"/>
              </a:rPr>
              <a:t> kata </a:t>
            </a:r>
            <a:r>
              <a:rPr lang="fr-FR" sz="3200" b="1" dirty="0" err="1">
                <a:latin typeface="CS Avva Shenouda" panose="020B7200000000000000" pitchFamily="34" charset="0"/>
              </a:rPr>
              <a:t>xiw</a:t>
            </a:r>
            <a:r>
              <a:rPr lang="fr-FR" sz="3200" b="1" dirty="0">
                <a:latin typeface="CS Avva Shenouda" panose="020B7200000000000000" pitchFamily="34" charset="0"/>
              </a:rPr>
              <a:t> ;</a:t>
            </a:r>
            <a:r>
              <a:rPr lang="fr-FR" sz="3200" b="1" dirty="0" err="1">
                <a:latin typeface="CS Avva Shenouda" panose="020B7200000000000000" pitchFamily="34" charset="0"/>
              </a:rPr>
              <a:t>yne</a:t>
            </a:r>
            <a:r>
              <a:rPr lang="fr-FR" sz="3200" b="1" dirty="0">
                <a:latin typeface="CS Avva Shenouda" panose="020B7200000000000000" pitchFamily="34" charset="0"/>
              </a:rPr>
              <a:t> `</a:t>
            </a:r>
            <a:r>
              <a:rPr lang="fr-FR" sz="3200" b="1" dirty="0" err="1">
                <a:latin typeface="CS Avva Shenouda" panose="020B7200000000000000" pitchFamily="34" charset="0"/>
              </a:rPr>
              <a:t>ymac</a:t>
            </a:r>
            <a:r>
              <a:rPr lang="fr-FR" sz="3200" b="1" dirty="0">
                <a:latin typeface="CS Avva Shenouda" panose="020B7200000000000000" pitchFamily="34" charset="0"/>
              </a:rPr>
              <a:t> @</a:t>
            </a:r>
          </a:p>
          <a:p>
            <a:pPr algn="just"/>
            <a:r>
              <a:rPr lang="fr-FR" sz="3200" b="1" dirty="0">
                <a:latin typeface="CS Avva Shenouda" panose="020B7200000000000000" pitchFamily="34" charset="0"/>
              </a:rPr>
              <a:t> </a:t>
            </a:r>
          </a:p>
          <a:p>
            <a:pPr algn="just"/>
            <a:r>
              <a:rPr lang="fr-FR" sz="3200" b="1" dirty="0" err="1">
                <a:latin typeface="CS Avva Shenouda" panose="020B7200000000000000" pitchFamily="34" charset="0"/>
              </a:rPr>
              <a:t>tyc</a:t>
            </a:r>
            <a:r>
              <a:rPr lang="fr-FR" sz="3200" b="1" dirty="0">
                <a:latin typeface="CS Avva Shenouda" panose="020B7200000000000000" pitchFamily="34" charset="0"/>
              </a:rPr>
              <a:t> </a:t>
            </a:r>
            <a:r>
              <a:rPr lang="fr-FR" sz="3200" b="1" dirty="0" err="1">
                <a:latin typeface="CS Avva Shenouda" panose="020B7200000000000000" pitchFamily="34" charset="0"/>
              </a:rPr>
              <a:t>akro</a:t>
            </a:r>
            <a:r>
              <a:rPr lang="fr-FR" sz="3200" b="1" dirty="0">
                <a:latin typeface="CS Avva Shenouda" panose="020B7200000000000000" pitchFamily="34" charset="0"/>
              </a:rPr>
              <a:t> `</a:t>
            </a:r>
            <a:r>
              <a:rPr lang="fr-FR" sz="3200" b="1" dirty="0" err="1">
                <a:latin typeface="CS Avva Shenouda" panose="020B7200000000000000" pitchFamily="34" charset="0"/>
              </a:rPr>
              <a:t>acewc</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err="1">
                <a:latin typeface="CS Avva Shenouda" panose="020B7200000000000000" pitchFamily="34" charset="0"/>
              </a:rPr>
              <a:t>kurion</a:t>
            </a:r>
            <a:r>
              <a:rPr lang="fr-FR" sz="3200" b="1" dirty="0">
                <a:latin typeface="CS Avva Shenouda" panose="020B7200000000000000" pitchFamily="34" charset="0"/>
              </a:rPr>
              <a:t> </a:t>
            </a:r>
            <a:r>
              <a:rPr lang="fr-FR" sz="3200" b="1" dirty="0" err="1">
                <a:latin typeface="CS Avva Shenouda" panose="020B7200000000000000" pitchFamily="34" charset="0"/>
              </a:rPr>
              <a:t>ke</a:t>
            </a:r>
            <a:r>
              <a:rPr lang="fr-FR" sz="3200" b="1" dirty="0">
                <a:latin typeface="CS Avva Shenouda" panose="020B7200000000000000" pitchFamily="34" charset="0"/>
              </a:rPr>
              <a:t> ton ;</a:t>
            </a:r>
            <a:r>
              <a:rPr lang="fr-FR" sz="3200" b="1" dirty="0" err="1">
                <a:latin typeface="CS Avva Shenouda" panose="020B7200000000000000" pitchFamily="34" charset="0"/>
              </a:rPr>
              <a:t>eon</a:t>
            </a:r>
            <a:r>
              <a:rPr lang="fr-FR" sz="3200" b="1" dirty="0">
                <a:latin typeface="CS Avva Shenouda" panose="020B7200000000000000" pitchFamily="34" charset="0"/>
              </a:rPr>
              <a:t> `</a:t>
            </a:r>
            <a:r>
              <a:rPr lang="fr-FR" sz="3200" b="1" dirty="0" err="1">
                <a:latin typeface="CS Avva Shenouda" panose="020B7200000000000000" pitchFamily="34" charset="0"/>
              </a:rPr>
              <a:t>ymwn</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a:latin typeface="CS Avva Shenouda" panose="020B7200000000000000" pitchFamily="34" charset="0"/>
              </a:rPr>
              <a:t>`</a:t>
            </a:r>
            <a:r>
              <a:rPr lang="fr-FR" sz="3200" b="1" dirty="0" err="1">
                <a:latin typeface="CS Avva Shenouda" panose="020B7200000000000000" pitchFamily="34" charset="0"/>
              </a:rPr>
              <a:t>iketeucwmen</a:t>
            </a:r>
            <a:r>
              <a:rPr lang="fr-FR" sz="3200" b="1" dirty="0">
                <a:latin typeface="CS Avva Shenouda" panose="020B7200000000000000" pitchFamily="34" charset="0"/>
              </a:rPr>
              <a:t> </a:t>
            </a:r>
            <a:r>
              <a:rPr lang="fr-FR" sz="3200" b="1" dirty="0" err="1">
                <a:latin typeface="CS Avva Shenouda" panose="020B7200000000000000" pitchFamily="34" charset="0"/>
              </a:rPr>
              <a:t>covi`a</a:t>
            </a:r>
            <a:r>
              <a:rPr lang="fr-FR" sz="3200" b="1" dirty="0">
                <a:latin typeface="CS Avva Shenouda" panose="020B7200000000000000" pitchFamily="34" charset="0"/>
              </a:rPr>
              <a:t> </a:t>
            </a:r>
            <a:r>
              <a:rPr lang="fr-FR" sz="3200" b="1" dirty="0" err="1">
                <a:latin typeface="CS Avva Shenouda" panose="020B7200000000000000" pitchFamily="34" charset="0"/>
              </a:rPr>
              <a:t>or;i</a:t>
            </a:r>
            <a:r>
              <a:rPr lang="fr-FR" sz="3200" b="1" dirty="0">
                <a:latin typeface="CS Avva Shenouda" panose="020B7200000000000000" pitchFamily="34" charset="0"/>
              </a:rPr>
              <a:t> </a:t>
            </a:r>
            <a:r>
              <a:rPr lang="fr-FR" sz="3200" b="1" dirty="0" err="1">
                <a:latin typeface="CS Avva Shenouda" panose="020B7200000000000000" pitchFamily="34" charset="0"/>
              </a:rPr>
              <a:t>akoucwmen</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a:t>
            </a:r>
          </a:p>
        </p:txBody>
      </p:sp>
    </p:spTree>
    <p:extLst>
      <p:ext uri="{BB962C8B-B14F-4D97-AF65-F5344CB8AC3E}">
        <p14:creationId xmlns:p14="http://schemas.microsoft.com/office/powerpoint/2010/main" val="722484403"/>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1178" y="2676036"/>
            <a:ext cx="5644822" cy="1077218"/>
          </a:xfrm>
        </p:spPr>
        <p:txBody>
          <a:bodyPr wrap="square" numCol="1" spcCol="72000" anchor="ctr">
            <a:spAutoFit/>
          </a:bodyPr>
          <a:lstStyle/>
          <a:p>
            <a:pPr marL="0" indent="0" algn="just">
              <a:buNone/>
            </a:pPr>
            <a:r>
              <a:rPr lang="fr-FR" b="1" dirty="0">
                <a:latin typeface="Book Antiqua" panose="02040602050305030304" pitchFamily="18" charset="0"/>
              </a:rPr>
              <a:t>Lecture du saint Evangile selon saint </a:t>
            </a:r>
            <a:r>
              <a:rPr lang="fr-FR" b="1" dirty="0">
                <a:solidFill>
                  <a:srgbClr val="C00000"/>
                </a:solidFill>
                <a:latin typeface="Book Antiqua" panose="02040602050305030304" pitchFamily="18" charset="0"/>
              </a:rPr>
              <a:t>Jean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4819918"/>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73847" y="2660719"/>
            <a:ext cx="5195976" cy="1200329"/>
          </a:xfrm>
          <a:prstGeom prst="rect">
            <a:avLst/>
          </a:prstGeom>
        </p:spPr>
        <p:txBody>
          <a:bodyPr wrap="square" anchor="ctr" anchorCtr="0">
            <a:spAutoFit/>
          </a:bodyPr>
          <a:lstStyle/>
          <a:p>
            <a:pPr algn="just" rtl="1"/>
            <a:r>
              <a:rPr lang="ar-AE" sz="3600" b="1" dirty="0">
                <a:latin typeface="Book Antiqua" panose="02040602050305030304" pitchFamily="18" charset="0"/>
              </a:rPr>
              <a:t>فصل من الإنجيل المقدس للقديس</a:t>
            </a:r>
            <a:r>
              <a:rPr lang="fr-FR" sz="3600" b="1" dirty="0">
                <a:latin typeface="CS Avva Shenouda" panose="020B7200000000000000" pitchFamily="34" charset="0"/>
              </a:rPr>
              <a:t> </a:t>
            </a: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يوحنا</a:t>
            </a:r>
            <a:endParaRPr lang="ar-AE" sz="3600" b="1" dirty="0">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703385" y="828063"/>
            <a:ext cx="10874326" cy="1569660"/>
          </a:xfrm>
          <a:prstGeom prst="rect">
            <a:avLst/>
          </a:prstGeom>
        </p:spPr>
        <p:txBody>
          <a:bodyPr wrap="square">
            <a:spAutoFit/>
          </a:bodyPr>
          <a:lstStyle/>
          <a:p>
            <a:pPr algn="ctr"/>
            <a:r>
              <a:rPr lang="fr-FR" sz="4800" b="1" dirty="0" err="1">
                <a:solidFill>
                  <a:srgbClr val="C00000"/>
                </a:solidFill>
                <a:latin typeface="CS Avva Shenouda" pitchFamily="34" charset="0"/>
              </a:rPr>
              <a:t>Ou`anagnwcic</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ebolqen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pieuaggelion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e;ouab</a:t>
            </a:r>
            <a:r>
              <a:rPr lang="fr-FR" sz="4800" b="1" dirty="0">
                <a:solidFill>
                  <a:srgbClr val="C00000"/>
                </a:solidFill>
                <a:latin typeface="CS Avva Shenouda" pitchFamily="34" charset="0"/>
              </a:rPr>
              <a:t> kata </a:t>
            </a:r>
            <a:r>
              <a:rPr lang="pt-BR" sz="4800" b="1" dirty="0">
                <a:solidFill>
                  <a:srgbClr val="C00000"/>
                </a:solidFill>
                <a:latin typeface="Athanasius" pitchFamily="2" charset="0"/>
              </a:rPr>
              <a:t>Iwannhn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agiou</a:t>
            </a:r>
            <a:r>
              <a:rPr lang="fr-FR" sz="4800" b="1" dirty="0">
                <a:solidFill>
                  <a:srgbClr val="C00000"/>
                </a:solidFill>
                <a:latin typeface="CS Avva Shenouda" pitchFamily="34" charset="0"/>
              </a:rPr>
              <a:t>.</a:t>
            </a:r>
          </a:p>
        </p:txBody>
      </p:sp>
      <p:sp>
        <p:nvSpPr>
          <p:cNvPr id="9" name="Espace réservé du contenu 2">
            <a:extLst>
              <a:ext uri="{FF2B5EF4-FFF2-40B4-BE49-F238E27FC236}">
                <a16:creationId xmlns:a16="http://schemas.microsoft.com/office/drawing/2014/main" id="{D2106C4C-97AC-47F4-8BDB-41E5693FF19F}"/>
              </a:ext>
            </a:extLst>
          </p:cNvPr>
          <p:cNvSpPr txBox="1">
            <a:spLocks/>
          </p:cNvSpPr>
          <p:nvPr/>
        </p:nvSpPr>
        <p:spPr>
          <a:xfrm>
            <a:off x="448833" y="5439997"/>
            <a:ext cx="4896890" cy="584775"/>
          </a:xfrm>
          <a:prstGeom prst="rect">
            <a:avLst/>
          </a:prstGeom>
        </p:spPr>
        <p:txBody>
          <a:bodyPr vert="horz" wrap="square" lIns="91440" tIns="45720" rIns="91440" bIns="45720" numCol="1" spcCol="72000" rtlCol="0" anchor="ctr">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fr-FR" b="1" dirty="0">
                <a:latin typeface="Book Antiqua" panose="02040602050305030304" pitchFamily="18" charset="0"/>
              </a:rPr>
              <a:t>Gloire à toi Seigneur</a:t>
            </a:r>
          </a:p>
        </p:txBody>
      </p:sp>
      <p:sp>
        <p:nvSpPr>
          <p:cNvPr id="11" name="Rectangle 10">
            <a:extLst>
              <a:ext uri="{FF2B5EF4-FFF2-40B4-BE49-F238E27FC236}">
                <a16:creationId xmlns:a16="http://schemas.microsoft.com/office/drawing/2014/main" id="{33915816-F1BB-42E5-8168-916DA00C2698}"/>
              </a:ext>
            </a:extLst>
          </p:cNvPr>
          <p:cNvSpPr/>
          <p:nvPr/>
        </p:nvSpPr>
        <p:spPr>
          <a:xfrm>
            <a:off x="8133162" y="5220027"/>
            <a:ext cx="3574559" cy="769441"/>
          </a:xfrm>
          <a:prstGeom prst="rect">
            <a:avLst/>
          </a:prstGeom>
        </p:spPr>
        <p:txBody>
          <a:bodyPr wrap="square" anchor="ctr" anchorCtr="0">
            <a:spAutoFit/>
          </a:bodyPr>
          <a:lstStyle/>
          <a:p>
            <a:pPr algn="just" rtl="1"/>
            <a:r>
              <a:rPr lang="ar-AE" sz="4400" b="1" dirty="0">
                <a:latin typeface="Book Antiqua" panose="02040602050305030304" pitchFamily="18" charset="0"/>
              </a:rPr>
              <a:t>والمجد للـه دائماً</a:t>
            </a:r>
          </a:p>
        </p:txBody>
      </p:sp>
      <p:sp>
        <p:nvSpPr>
          <p:cNvPr id="13" name="Rectangle 12">
            <a:extLst>
              <a:ext uri="{FF2B5EF4-FFF2-40B4-BE49-F238E27FC236}">
                <a16:creationId xmlns:a16="http://schemas.microsoft.com/office/drawing/2014/main" id="{5E9E9B2F-DFC2-4E37-A832-F07F0BBB98D7}"/>
              </a:ext>
            </a:extLst>
          </p:cNvPr>
          <p:cNvSpPr/>
          <p:nvPr/>
        </p:nvSpPr>
        <p:spPr>
          <a:xfrm>
            <a:off x="703386" y="4666729"/>
            <a:ext cx="10874326" cy="830997"/>
          </a:xfrm>
          <a:prstGeom prst="rect">
            <a:avLst/>
          </a:prstGeom>
        </p:spPr>
        <p:txBody>
          <a:bodyPr wrap="square">
            <a:spAutoFit/>
          </a:bodyPr>
          <a:lstStyle/>
          <a:p>
            <a:pPr algn="ctr"/>
            <a:r>
              <a:rPr lang="fr-FR" sz="4800" b="1" dirty="0">
                <a:solidFill>
                  <a:srgbClr val="C00000"/>
                </a:solidFill>
                <a:latin typeface="CS Avva Shenouda" pitchFamily="34" charset="0"/>
              </a:rPr>
              <a:t>Doxa ci </a:t>
            </a:r>
            <a:r>
              <a:rPr lang="fr-FR" sz="4800" b="1" dirty="0" err="1">
                <a:solidFill>
                  <a:srgbClr val="C00000"/>
                </a:solidFill>
                <a:latin typeface="CS Avva Shenouda" pitchFamily="34" charset="0"/>
              </a:rPr>
              <a:t>Kuri``e</a:t>
            </a:r>
            <a:endParaRPr lang="fr-FR" sz="4800" b="1" dirty="0">
              <a:solidFill>
                <a:srgbClr val="C00000"/>
              </a:solidFill>
              <a:latin typeface="CS Avva Shenouda" pitchFamily="34" charset="0"/>
            </a:endParaRPr>
          </a:p>
        </p:txBody>
      </p:sp>
    </p:spTree>
    <p:extLst>
      <p:ext uri="{BB962C8B-B14F-4D97-AF65-F5344CB8AC3E}">
        <p14:creationId xmlns:p14="http://schemas.microsoft.com/office/powerpoint/2010/main" val="25415531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Rends-nous dignes de dire avec action de grâces : </a:t>
            </a:r>
          </a:p>
          <a:p>
            <a:pPr marL="0" indent="0" algn="just">
              <a:buNone/>
            </a:pPr>
            <a:endParaRPr lang="fr-FR" sz="3600" b="1" dirty="0">
              <a:latin typeface="Book Antiqua" panose="02040602050305030304" pitchFamily="18" charset="0"/>
            </a:endParaRP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Notre Père qui est au cieux…</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744072" y="1443841"/>
            <a:ext cx="5025751" cy="4339650"/>
          </a:xfrm>
          <a:prstGeom prst="rect">
            <a:avLst/>
          </a:prstGeom>
        </p:spPr>
        <p:txBody>
          <a:bodyPr wrap="square" anchor="ctr" anchorCtr="0">
            <a:spAutoFit/>
          </a:bodyPr>
          <a:lstStyle/>
          <a:p>
            <a:pPr algn="just" rtl="1"/>
            <a:r>
              <a:rPr lang="ar-AE" sz="4800" b="1" dirty="0">
                <a:latin typeface="Book Antiqua" panose="02040602050305030304" pitchFamily="18" charset="0"/>
              </a:rPr>
              <a:t>الله</a:t>
            </a:r>
            <a:r>
              <a:rPr lang="ar-EG" sz="4800" b="1" dirty="0">
                <a:latin typeface="Book Antiqua" panose="02040602050305030304" pitchFamily="18" charset="0"/>
              </a:rPr>
              <a:t>ُ</a:t>
            </a:r>
            <a:r>
              <a:rPr lang="ar-AE" sz="4800" b="1" dirty="0">
                <a:latin typeface="Book Antiqua" panose="02040602050305030304" pitchFamily="18" charset="0"/>
              </a:rPr>
              <a:t>م </a:t>
            </a:r>
            <a:r>
              <a:rPr lang="ar-EG" sz="4800" b="1" dirty="0">
                <a:latin typeface="Book Antiqua" panose="02040602050305030304" pitchFamily="18" charset="0"/>
              </a:rPr>
              <a:t>إ</a:t>
            </a:r>
            <a:r>
              <a:rPr lang="ar-AE" sz="4800" b="1" dirty="0">
                <a:latin typeface="Book Antiqua" panose="02040602050305030304" pitchFamily="18" charset="0"/>
              </a:rPr>
              <a:t>جعلنا مستحقين أن نقولَ بشكرٍ:</a:t>
            </a:r>
            <a:endParaRPr lang="fr-FR" sz="4800" b="1" dirty="0">
              <a:latin typeface="Book Antiqua" panose="02040602050305030304" pitchFamily="18" charset="0"/>
            </a:endParaRPr>
          </a:p>
          <a:p>
            <a:pPr algn="just" rtl="1"/>
            <a:endParaRPr lang="fr-FR" sz="2800" b="1" dirty="0">
              <a:latin typeface="Book Antiqua" panose="02040602050305030304" pitchFamily="18" charset="0"/>
            </a:endParaRPr>
          </a:p>
          <a:p>
            <a:pPr algn="just" rtl="1"/>
            <a:endParaRPr lang="fr-FR" sz="4800" b="1" dirty="0">
              <a:latin typeface="Book Antiqua" panose="02040602050305030304" pitchFamily="18" charset="0"/>
            </a:endParaRPr>
          </a:p>
          <a:p>
            <a:pPr algn="just" rtl="1"/>
            <a:r>
              <a:rPr lang="ar-AE" sz="4800" b="1" dirty="0">
                <a:latin typeface="Book Antiqua" panose="02040602050305030304" pitchFamily="18" charset="0"/>
              </a:rPr>
              <a:t> يا أبانا الذي في السموات...</a:t>
            </a:r>
          </a:p>
        </p:txBody>
      </p:sp>
    </p:spTree>
    <p:extLst>
      <p:ext uri="{BB962C8B-B14F-4D97-AF65-F5344CB8AC3E}">
        <p14:creationId xmlns:p14="http://schemas.microsoft.com/office/powerpoint/2010/main" val="988346788"/>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Autofit/>
          </a:bodyPr>
          <a:lstStyle/>
          <a:p>
            <a:pPr marL="0" indent="0" algn="ctr">
              <a:buNone/>
            </a:pPr>
            <a:r>
              <a:rPr lang="pt-BR" b="1" dirty="0">
                <a:solidFill>
                  <a:srgbClr val="C00000"/>
                </a:solidFill>
                <a:latin typeface="Athanasius" pitchFamily="2" charset="0"/>
              </a:rPr>
              <a:t>Iwannhn Kev i/b/ &gt; m/d/ - n</a:t>
            </a:r>
          </a:p>
          <a:p>
            <a:pPr marL="0" indent="0" algn="ctr">
              <a:buNone/>
            </a:pPr>
            <a:endParaRPr lang="fr-FR" sz="1600" dirty="0">
              <a:solidFill>
                <a:srgbClr val="C00000"/>
              </a:solidFill>
              <a:latin typeface="Athanasius" pitchFamily="2" charset="0"/>
            </a:endParaRPr>
          </a:p>
          <a:p>
            <a:pPr marL="0" indent="0" algn="just">
              <a:buNone/>
            </a:pPr>
            <a:r>
              <a:rPr lang="en-US" sz="2400" b="1" dirty="0" err="1">
                <a:latin typeface="Athanasius" pitchFamily="2" charset="0"/>
              </a:rPr>
              <a:t>Ih</a:t>
            </a:r>
            <a:r>
              <a:rPr lang="en-US" sz="2400" b="1" dirty="0">
                <a:latin typeface="Athanasius" pitchFamily="2" charset="0"/>
              </a:rPr>
              <a:t>/c/ de </a:t>
            </a:r>
            <a:r>
              <a:rPr lang="en-US" sz="2400" b="1" dirty="0" err="1">
                <a:latin typeface="Athanasius" pitchFamily="2" charset="0"/>
              </a:rPr>
              <a:t>afw</a:t>
            </a:r>
            <a:r>
              <a:rPr lang="en-US" sz="2400" b="1" dirty="0">
                <a:latin typeface="Athanasius" pitchFamily="2" charset="0"/>
              </a:rPr>
              <a:t>] `</a:t>
            </a:r>
            <a:r>
              <a:rPr lang="en-US" sz="2400" b="1" dirty="0" err="1">
                <a:latin typeface="Athanasius" pitchFamily="2" charset="0"/>
              </a:rPr>
              <a:t>èebol</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pejaf</a:t>
            </a:r>
            <a:r>
              <a:rPr lang="en-US" sz="2400" b="1" dirty="0">
                <a:latin typeface="Athanasius" pitchFamily="2" charset="0"/>
              </a:rPr>
              <a:t> &gt;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vheona</a:t>
            </a:r>
            <a:r>
              <a:rPr lang="en-US" sz="2400" b="1" dirty="0">
                <a:latin typeface="Athanasius" pitchFamily="2" charset="0"/>
              </a:rPr>
              <a:t>\; `</a:t>
            </a:r>
            <a:r>
              <a:rPr lang="en-US" sz="2400" b="1" dirty="0" err="1">
                <a:latin typeface="Athanasius" pitchFamily="2" charset="0"/>
              </a:rPr>
              <a:t>èeroi</a:t>
            </a:r>
            <a:r>
              <a:rPr lang="en-US" sz="2400" b="1" dirty="0">
                <a:latin typeface="Athanasius" pitchFamily="2" charset="0"/>
              </a:rPr>
              <a:t> </a:t>
            </a:r>
            <a:r>
              <a:rPr lang="en-US" sz="2400" b="1" dirty="0" err="1">
                <a:latin typeface="Athanasius" pitchFamily="2" charset="0"/>
              </a:rPr>
              <a:t>afna</a:t>
            </a:r>
            <a:r>
              <a:rPr lang="en-US" sz="2400" b="1" dirty="0">
                <a:latin typeface="Athanasius" pitchFamily="2" charset="0"/>
              </a:rPr>
              <a:t>\; `</a:t>
            </a:r>
            <a:r>
              <a:rPr lang="en-US" sz="2400" b="1" dirty="0" err="1">
                <a:latin typeface="Athanasius" pitchFamily="2" charset="0"/>
              </a:rPr>
              <a:t>èeroi</a:t>
            </a:r>
            <a:r>
              <a:rPr lang="en-US" sz="2400" b="1" dirty="0">
                <a:latin typeface="Athanasius" pitchFamily="2" charset="0"/>
              </a:rPr>
              <a:t> an &gt; </a:t>
            </a:r>
            <a:r>
              <a:rPr lang="en-US" sz="2400" b="1" dirty="0" err="1">
                <a:latin typeface="Athanasius" pitchFamily="2" charset="0"/>
              </a:rPr>
              <a:t>alla</a:t>
            </a:r>
            <a:r>
              <a:rPr lang="en-US" sz="2400" b="1" dirty="0">
                <a:latin typeface="Athanasius" pitchFamily="2" charset="0"/>
              </a:rPr>
              <a:t> </a:t>
            </a:r>
            <a:r>
              <a:rPr lang="en-US" sz="2400" b="1" dirty="0" err="1">
                <a:latin typeface="Athanasius" pitchFamily="2" charset="0"/>
              </a:rPr>
              <a:t>afna</a:t>
            </a:r>
            <a:r>
              <a:rPr lang="en-US" sz="2400" b="1" dirty="0">
                <a:latin typeface="Athanasius" pitchFamily="2" charset="0"/>
              </a:rPr>
              <a:t>\; `</a:t>
            </a:r>
            <a:r>
              <a:rPr lang="en-US" sz="2400" b="1" dirty="0" err="1">
                <a:latin typeface="Athanasius" pitchFamily="2" charset="0"/>
              </a:rPr>
              <a:t>èevh`èetaftaouoi</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vheqnau</a:t>
            </a:r>
            <a:r>
              <a:rPr lang="en-US" sz="2400" b="1" dirty="0">
                <a:latin typeface="Athanasius" pitchFamily="2" charset="0"/>
              </a:rPr>
              <a:t> `</a:t>
            </a:r>
            <a:r>
              <a:rPr lang="en-US" sz="2400" b="1" dirty="0" err="1">
                <a:latin typeface="Athanasius" pitchFamily="2" charset="0"/>
              </a:rPr>
              <a:t>èeroi</a:t>
            </a:r>
            <a:r>
              <a:rPr lang="en-US" sz="2400" b="1" dirty="0">
                <a:latin typeface="Athanasius" pitchFamily="2" charset="0"/>
              </a:rPr>
              <a:t> </a:t>
            </a:r>
            <a:r>
              <a:rPr lang="en-US" sz="2400" b="1" dirty="0" err="1">
                <a:latin typeface="Athanasius" pitchFamily="2" charset="0"/>
              </a:rPr>
              <a:t>afnau</a:t>
            </a:r>
            <a:r>
              <a:rPr lang="en-US" sz="2400" b="1" dirty="0">
                <a:latin typeface="Athanasius" pitchFamily="2" charset="0"/>
              </a:rPr>
              <a:t> `</a:t>
            </a:r>
            <a:r>
              <a:rPr lang="en-US" sz="2400" b="1" dirty="0" err="1">
                <a:latin typeface="Athanasius" pitchFamily="2" charset="0"/>
              </a:rPr>
              <a:t>èevh`èetaftaouoi</a:t>
            </a:r>
            <a:r>
              <a:rPr lang="en-US" sz="2400" b="1" dirty="0">
                <a:latin typeface="Athanasius" pitchFamily="2" charset="0"/>
              </a:rPr>
              <a:t>. </a:t>
            </a:r>
            <a:r>
              <a:rPr lang="en-US" sz="2400" b="1" dirty="0" err="1">
                <a:latin typeface="Athanasius" pitchFamily="2" charset="0"/>
              </a:rPr>
              <a:t>Anok</a:t>
            </a:r>
            <a:r>
              <a:rPr lang="en-US" sz="2400" b="1" dirty="0">
                <a:latin typeface="Athanasius" pitchFamily="2" charset="0"/>
              </a:rPr>
              <a:t> </a:t>
            </a:r>
            <a:r>
              <a:rPr lang="en-US" sz="2400" b="1" dirty="0" err="1">
                <a:latin typeface="Athanasius" pitchFamily="2" charset="0"/>
              </a:rPr>
              <a:t>ai`èi</a:t>
            </a:r>
            <a:r>
              <a:rPr lang="en-US" sz="2400" b="1" dirty="0">
                <a:latin typeface="Athanasius" pitchFamily="2" charset="0"/>
              </a:rPr>
              <a:t> `</a:t>
            </a:r>
            <a:r>
              <a:rPr lang="en-US" sz="2400" b="1" dirty="0" err="1">
                <a:latin typeface="Athanasius" pitchFamily="2" charset="0"/>
              </a:rPr>
              <a:t>èeouwini</a:t>
            </a:r>
            <a:r>
              <a:rPr lang="en-US" sz="2400" b="1" dirty="0">
                <a:latin typeface="Athanasius" pitchFamily="2" charset="0"/>
              </a:rPr>
              <a:t> `</a:t>
            </a:r>
            <a:r>
              <a:rPr lang="en-US" sz="2400" b="1" dirty="0" err="1">
                <a:latin typeface="Athanasius" pitchFamily="2" charset="0"/>
              </a:rPr>
              <a:t>èmpikocmoc</a:t>
            </a:r>
            <a:r>
              <a:rPr lang="en-US" sz="2400" b="1" dirty="0">
                <a:latin typeface="Athanasius" pitchFamily="2" charset="0"/>
              </a:rPr>
              <a:t> &gt; \</a:t>
            </a:r>
            <a:r>
              <a:rPr lang="en-US" sz="2400" b="1" dirty="0" err="1">
                <a:latin typeface="Athanasius" pitchFamily="2" charset="0"/>
              </a:rPr>
              <a:t>ina</a:t>
            </a:r>
            <a:r>
              <a:rPr lang="en-US" sz="2400" b="1" dirty="0">
                <a:latin typeface="Athanasius" pitchFamily="2" charset="0"/>
              </a:rPr>
              <a:t> </a:t>
            </a:r>
            <a:r>
              <a:rPr lang="en-US" sz="2400" b="1" dirty="0" err="1">
                <a:latin typeface="Athanasius" pitchFamily="2" charset="0"/>
              </a:rPr>
              <a:t>ouon</a:t>
            </a:r>
            <a:r>
              <a:rPr lang="en-US" sz="2400" b="1" dirty="0">
                <a:latin typeface="Athanasius" pitchFamily="2" charset="0"/>
              </a:rPr>
              <a:t> </a:t>
            </a:r>
            <a:r>
              <a:rPr lang="en-US" sz="2400" b="1" dirty="0" err="1">
                <a:latin typeface="Athanasius" pitchFamily="2" charset="0"/>
              </a:rPr>
              <a:t>niben</a:t>
            </a:r>
            <a:r>
              <a:rPr lang="en-US" sz="2400" b="1" dirty="0">
                <a:latin typeface="Athanasius" pitchFamily="2" charset="0"/>
              </a:rPr>
              <a:t> </a:t>
            </a:r>
            <a:r>
              <a:rPr lang="en-US" sz="2400" b="1" dirty="0" err="1">
                <a:latin typeface="Athanasius" pitchFamily="2" charset="0"/>
              </a:rPr>
              <a:t>eqna</a:t>
            </a:r>
            <a:r>
              <a:rPr lang="en-US" sz="2400" b="1" dirty="0">
                <a:latin typeface="Athanasius" pitchFamily="2" charset="0"/>
              </a:rPr>
              <a:t>\; `</a:t>
            </a:r>
            <a:r>
              <a:rPr lang="en-US" sz="2400" b="1" dirty="0" err="1">
                <a:latin typeface="Athanasius" pitchFamily="2" charset="0"/>
              </a:rPr>
              <a:t>èeroi</a:t>
            </a:r>
            <a:r>
              <a:rPr lang="en-US" sz="2400" b="1" dirty="0">
                <a:latin typeface="Athanasius" pitchFamily="2" charset="0"/>
              </a:rPr>
              <a:t> `</a:t>
            </a:r>
            <a:r>
              <a:rPr lang="en-US" sz="2400" b="1" dirty="0" err="1">
                <a:latin typeface="Athanasius" pitchFamily="2" charset="0"/>
              </a:rPr>
              <a:t>èntef`è</a:t>
            </a:r>
            <a:r>
              <a:rPr lang="en-US" sz="2400" b="1" dirty="0">
                <a:latin typeface="Athanasius" pitchFamily="2" charset="0"/>
              </a:rPr>
              <a:t>]</a:t>
            </a:r>
            <a:r>
              <a:rPr lang="en-US" sz="2400" b="1" dirty="0" err="1">
                <a:latin typeface="Athanasius" pitchFamily="2" charset="0"/>
              </a:rPr>
              <a:t>tem`èo</a:t>
            </a:r>
            <a:r>
              <a:rPr lang="en-US" sz="2400" b="1" dirty="0">
                <a:latin typeface="Athanasius" pitchFamily="2" charset="0"/>
              </a:rPr>
              <a:t>\</a:t>
            </a:r>
            <a:r>
              <a:rPr lang="en-US" sz="2400" b="1" dirty="0" err="1">
                <a:latin typeface="Athanasius" pitchFamily="2" charset="0"/>
              </a:rPr>
              <a:t>i</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pixaki</a:t>
            </a:r>
            <a:r>
              <a:rPr lang="en-US" sz="2400" b="1" dirty="0">
                <a:latin typeface="Athanasius" pitchFamily="2" charset="0"/>
              </a:rPr>
              <a:t>.</a:t>
            </a:r>
          </a:p>
          <a:p>
            <a:pPr marL="0" indent="0" algn="just">
              <a:buNone/>
            </a:pP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vh`èeqnacwtem</a:t>
            </a:r>
            <a:r>
              <a:rPr lang="en-US" sz="2400" b="1" dirty="0">
                <a:latin typeface="Athanasius" pitchFamily="2" charset="0"/>
              </a:rPr>
              <a:t> `</a:t>
            </a:r>
            <a:r>
              <a:rPr lang="en-US" sz="2400" b="1" dirty="0" err="1">
                <a:latin typeface="Athanasius" pitchFamily="2" charset="0"/>
              </a:rPr>
              <a:t>èenacaji</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èntef`è</a:t>
            </a:r>
            <a:r>
              <a:rPr lang="en-US" sz="2400" b="1" dirty="0">
                <a:latin typeface="Athanasius" pitchFamily="2" charset="0"/>
              </a:rPr>
              <a:t>]</a:t>
            </a:r>
            <a:r>
              <a:rPr lang="en-US" sz="2400" b="1" dirty="0" err="1">
                <a:latin typeface="Athanasius" pitchFamily="2" charset="0"/>
              </a:rPr>
              <a:t>tem`èare</a:t>
            </a:r>
            <a:r>
              <a:rPr lang="en-US" sz="2400" b="1" dirty="0">
                <a:latin typeface="Athanasius" pitchFamily="2" charset="0"/>
              </a:rPr>
              <a:t>\ `</a:t>
            </a:r>
            <a:r>
              <a:rPr lang="en-US" sz="2400" b="1" dirty="0" err="1">
                <a:latin typeface="Athanasius" pitchFamily="2" charset="0"/>
              </a:rPr>
              <a:t>èerwou</a:t>
            </a:r>
            <a:r>
              <a:rPr lang="en-US" sz="2400" b="1" dirty="0">
                <a:latin typeface="Athanasius" pitchFamily="2" charset="0"/>
              </a:rPr>
              <a:t> `</a:t>
            </a:r>
            <a:r>
              <a:rPr lang="en-US" sz="2400" b="1" dirty="0" err="1">
                <a:latin typeface="Athanasius" pitchFamily="2" charset="0"/>
              </a:rPr>
              <a:t>èanok</a:t>
            </a:r>
            <a:r>
              <a:rPr lang="en-US" sz="2400" b="1" dirty="0">
                <a:latin typeface="Athanasius" pitchFamily="2" charset="0"/>
              </a:rPr>
              <a:t> </a:t>
            </a:r>
            <a:r>
              <a:rPr lang="en-US" sz="2400" b="1" dirty="0" err="1">
                <a:latin typeface="Athanasius" pitchFamily="2" charset="0"/>
              </a:rPr>
              <a:t>eqna</a:t>
            </a:r>
            <a:r>
              <a:rPr lang="en-US" sz="2400" b="1" dirty="0">
                <a:latin typeface="Athanasius" pitchFamily="2" charset="0"/>
              </a:rPr>
              <a:t>;\</a:t>
            </a:r>
            <a:r>
              <a:rPr lang="en-US" sz="2400" b="1" dirty="0" err="1">
                <a:latin typeface="Athanasius" pitchFamily="2" charset="0"/>
              </a:rPr>
              <a:t>ap</a:t>
            </a:r>
            <a:r>
              <a:rPr lang="en-US" sz="2400" b="1" dirty="0">
                <a:latin typeface="Athanasius" pitchFamily="2" charset="0"/>
              </a:rPr>
              <a:t> `</a:t>
            </a:r>
            <a:r>
              <a:rPr lang="en-US" sz="2400" b="1" dirty="0" err="1">
                <a:latin typeface="Athanasius" pitchFamily="2" charset="0"/>
              </a:rPr>
              <a:t>èerof</a:t>
            </a:r>
            <a:r>
              <a:rPr lang="en-US" sz="2400" b="1" dirty="0">
                <a:latin typeface="Athanasius" pitchFamily="2" charset="0"/>
              </a:rPr>
              <a:t> an &gt; </a:t>
            </a:r>
            <a:r>
              <a:rPr lang="en-US" sz="2400" b="1" dirty="0" err="1">
                <a:latin typeface="Athanasius" pitchFamily="2" charset="0"/>
              </a:rPr>
              <a:t>ne`èetai`èi</a:t>
            </a:r>
            <a:r>
              <a:rPr lang="en-US" sz="2400" b="1" dirty="0">
                <a:latin typeface="Athanasius" pitchFamily="2" charset="0"/>
              </a:rPr>
              <a:t> gar an \</a:t>
            </a:r>
            <a:r>
              <a:rPr lang="en-US" sz="2400" b="1" dirty="0" err="1">
                <a:latin typeface="Athanasius" pitchFamily="2" charset="0"/>
              </a:rPr>
              <a:t>ina</a:t>
            </a:r>
            <a:r>
              <a:rPr lang="en-US" sz="2400" b="1" dirty="0">
                <a:latin typeface="Athanasius" pitchFamily="2" charset="0"/>
              </a:rPr>
              <a:t> `</a:t>
            </a:r>
            <a:r>
              <a:rPr lang="en-US" sz="2400" b="1" dirty="0" err="1">
                <a:latin typeface="Athanasius" pitchFamily="2" charset="0"/>
              </a:rPr>
              <a:t>ènta</a:t>
            </a:r>
            <a:r>
              <a:rPr lang="en-US" sz="2400" b="1" dirty="0">
                <a:latin typeface="Athanasius" pitchFamily="2" charset="0"/>
              </a:rPr>
              <a:t>;\</a:t>
            </a:r>
            <a:r>
              <a:rPr lang="en-US" sz="2400" b="1" dirty="0" err="1">
                <a:latin typeface="Athanasius" pitchFamily="2" charset="0"/>
              </a:rPr>
              <a:t>ap</a:t>
            </a:r>
            <a:r>
              <a:rPr lang="en-US" sz="2400" b="1" dirty="0">
                <a:latin typeface="Athanasius" pitchFamily="2" charset="0"/>
              </a:rPr>
              <a:t> `</a:t>
            </a:r>
            <a:r>
              <a:rPr lang="en-US" sz="2400" b="1" dirty="0" err="1">
                <a:latin typeface="Athanasius" pitchFamily="2" charset="0"/>
              </a:rPr>
              <a:t>èepikocmoc</a:t>
            </a:r>
            <a:r>
              <a:rPr lang="en-US" sz="2400" b="1" dirty="0">
                <a:latin typeface="Athanasius" pitchFamily="2" charset="0"/>
              </a:rPr>
              <a:t> </a:t>
            </a:r>
            <a:r>
              <a:rPr lang="en-US" sz="2400" b="1" dirty="0" err="1">
                <a:latin typeface="Athanasius" pitchFamily="2" charset="0"/>
              </a:rPr>
              <a:t>alla</a:t>
            </a:r>
            <a:r>
              <a:rPr lang="en-US" sz="2400" b="1" dirty="0">
                <a:latin typeface="Athanasius" pitchFamily="2" charset="0"/>
              </a:rPr>
              <a:t> \</a:t>
            </a:r>
            <a:r>
              <a:rPr lang="en-US" sz="2400" b="1" dirty="0" err="1">
                <a:latin typeface="Athanasius" pitchFamily="2" charset="0"/>
              </a:rPr>
              <a:t>ina</a:t>
            </a:r>
            <a:r>
              <a:rPr lang="en-US" sz="2400" b="1" dirty="0">
                <a:latin typeface="Athanasius" pitchFamily="2" charset="0"/>
              </a:rPr>
              <a:t> `</a:t>
            </a:r>
            <a:r>
              <a:rPr lang="en-US" sz="2400" b="1" dirty="0" err="1">
                <a:latin typeface="Athanasius" pitchFamily="2" charset="0"/>
              </a:rPr>
              <a:t>èntano</a:t>
            </a:r>
            <a:r>
              <a:rPr lang="en-US" sz="2400" b="1" dirty="0">
                <a:latin typeface="Athanasius" pitchFamily="2" charset="0"/>
              </a:rPr>
              <a:t>\</a:t>
            </a:r>
            <a:r>
              <a:rPr lang="en-US" sz="2400" b="1" dirty="0" err="1">
                <a:latin typeface="Athanasius" pitchFamily="2" charset="0"/>
              </a:rPr>
              <a:t>em</a:t>
            </a:r>
            <a:r>
              <a:rPr lang="en-US" sz="2400" b="1" dirty="0">
                <a:latin typeface="Athanasius" pitchFamily="2" charset="0"/>
              </a:rPr>
              <a:t> `</a:t>
            </a:r>
            <a:r>
              <a:rPr lang="en-US" sz="2400" b="1" dirty="0" err="1">
                <a:latin typeface="Athanasius" pitchFamily="2" charset="0"/>
              </a:rPr>
              <a:t>èmpikocmoc</a:t>
            </a:r>
            <a:r>
              <a:rPr lang="en-US" sz="2400" b="1" dirty="0">
                <a:latin typeface="Athanasius" pitchFamily="2" charset="0"/>
              </a:rPr>
              <a:t>. </a:t>
            </a:r>
            <a:r>
              <a:rPr lang="en-US" sz="2400" b="1" dirty="0" err="1">
                <a:latin typeface="Athanasius" pitchFamily="2" charset="0"/>
              </a:rPr>
              <a:t>Vhetjwl</a:t>
            </a:r>
            <a:r>
              <a:rPr lang="en-US" sz="2400" b="1" dirty="0">
                <a:latin typeface="Athanasius" pitchFamily="2" charset="0"/>
              </a:rPr>
              <a:t> `</a:t>
            </a:r>
            <a:r>
              <a:rPr lang="en-US" sz="2400" b="1" dirty="0" err="1">
                <a:latin typeface="Athanasius" pitchFamily="2" charset="0"/>
              </a:rPr>
              <a:t>èmmoi</a:t>
            </a:r>
            <a:r>
              <a:rPr lang="en-US" sz="2400" b="1" dirty="0">
                <a:latin typeface="Athanasius" pitchFamily="2" charset="0"/>
              </a:rPr>
              <a:t> `</a:t>
            </a:r>
            <a:r>
              <a:rPr lang="en-US" sz="2400" b="1" dirty="0" err="1">
                <a:latin typeface="Athanasius" pitchFamily="2" charset="0"/>
              </a:rPr>
              <a:t>èebol</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èete</a:t>
            </a:r>
            <a:r>
              <a:rPr lang="en-US" sz="2400" b="1" dirty="0">
                <a:latin typeface="Athanasius" pitchFamily="2" charset="0"/>
              </a:rPr>
              <a:t> `</a:t>
            </a:r>
            <a:r>
              <a:rPr lang="en-US" sz="2400" b="1" dirty="0" err="1">
                <a:latin typeface="Athanasius" pitchFamily="2" charset="0"/>
              </a:rPr>
              <a:t>èn`èfsi</a:t>
            </a:r>
            <a:r>
              <a:rPr lang="en-US" sz="2400" b="1" dirty="0">
                <a:latin typeface="Athanasius" pitchFamily="2" charset="0"/>
              </a:rPr>
              <a:t> `</a:t>
            </a:r>
            <a:r>
              <a:rPr lang="en-US" sz="2400" b="1" dirty="0" err="1">
                <a:latin typeface="Athanasius" pitchFamily="2" charset="0"/>
              </a:rPr>
              <a:t>ènnacaji</a:t>
            </a:r>
            <a:r>
              <a:rPr lang="en-US" sz="2400" b="1" dirty="0">
                <a:latin typeface="Athanasius" pitchFamily="2" charset="0"/>
              </a:rPr>
              <a:t> an &gt; </a:t>
            </a:r>
            <a:r>
              <a:rPr lang="en-US" sz="2400" b="1" dirty="0" err="1">
                <a:latin typeface="Athanasius" pitchFamily="2" charset="0"/>
              </a:rPr>
              <a:t>ouon</a:t>
            </a:r>
            <a:r>
              <a:rPr lang="en-US" sz="2400" b="1" dirty="0">
                <a:latin typeface="Athanasius" pitchFamily="2" charset="0"/>
              </a:rPr>
              <a:t> `</a:t>
            </a:r>
            <a:r>
              <a:rPr lang="en-US" sz="2400" b="1" dirty="0" err="1">
                <a:latin typeface="Athanasius" pitchFamily="2" charset="0"/>
              </a:rPr>
              <a:t>èntaf</a:t>
            </a:r>
            <a:r>
              <a:rPr lang="en-US" sz="2400" b="1" dirty="0">
                <a:latin typeface="Athanasius" pitchFamily="2" charset="0"/>
              </a:rPr>
              <a:t> `</a:t>
            </a:r>
            <a:r>
              <a:rPr lang="en-US" sz="2400" b="1" dirty="0" err="1">
                <a:latin typeface="Athanasius" pitchFamily="2" charset="0"/>
              </a:rPr>
              <a:t>èmvheqna</a:t>
            </a:r>
            <a:r>
              <a:rPr lang="en-US" sz="2400" b="1" dirty="0">
                <a:latin typeface="Athanasius" pitchFamily="2" charset="0"/>
              </a:rPr>
              <a:t>;\</a:t>
            </a:r>
            <a:r>
              <a:rPr lang="en-US" sz="2400" b="1" dirty="0" err="1">
                <a:latin typeface="Athanasius" pitchFamily="2" charset="0"/>
              </a:rPr>
              <a:t>ap</a:t>
            </a:r>
            <a:r>
              <a:rPr lang="en-US" sz="2400" b="1" dirty="0">
                <a:latin typeface="Athanasius" pitchFamily="2" charset="0"/>
              </a:rPr>
              <a:t> `</a:t>
            </a:r>
            <a:r>
              <a:rPr lang="en-US" sz="2400" b="1" dirty="0" err="1">
                <a:latin typeface="Athanasius" pitchFamily="2" charset="0"/>
              </a:rPr>
              <a:t>èerof</a:t>
            </a:r>
            <a:r>
              <a:rPr lang="en-US" sz="2400" b="1" dirty="0">
                <a:latin typeface="Athanasius" pitchFamily="2" charset="0"/>
              </a:rPr>
              <a:t> &gt; </a:t>
            </a:r>
            <a:r>
              <a:rPr lang="en-US" sz="2400" b="1" dirty="0" err="1">
                <a:latin typeface="Athanasius" pitchFamily="2" charset="0"/>
              </a:rPr>
              <a:t>picaji</a:t>
            </a:r>
            <a:r>
              <a:rPr lang="en-US" sz="2400" b="1" dirty="0">
                <a:latin typeface="Athanasius" pitchFamily="2" charset="0"/>
              </a:rPr>
              <a:t> `</a:t>
            </a:r>
            <a:r>
              <a:rPr lang="en-US" sz="2400" b="1" dirty="0" err="1">
                <a:latin typeface="Athanasius" pitchFamily="2" charset="0"/>
              </a:rPr>
              <a:t>èetai</a:t>
            </a:r>
            <a:r>
              <a:rPr lang="en-US" sz="2400" b="1" dirty="0">
                <a:latin typeface="Athanasius" pitchFamily="2" charset="0"/>
              </a:rPr>
              <a:t> </a:t>
            </a:r>
            <a:r>
              <a:rPr lang="en-US" sz="2400" b="1" dirty="0" err="1">
                <a:latin typeface="Athanasius" pitchFamily="2" charset="0"/>
              </a:rPr>
              <a:t>caji</a:t>
            </a:r>
            <a:r>
              <a:rPr lang="en-US" sz="2400" b="1" dirty="0">
                <a:latin typeface="Athanasius" pitchFamily="2" charset="0"/>
              </a:rPr>
              <a:t> `</a:t>
            </a:r>
            <a:r>
              <a:rPr lang="en-US" sz="2400" b="1" dirty="0" err="1">
                <a:latin typeface="Athanasius" pitchFamily="2" charset="0"/>
              </a:rPr>
              <a:t>èmmof</a:t>
            </a:r>
            <a:r>
              <a:rPr lang="en-US" sz="2400" b="1" dirty="0">
                <a:latin typeface="Athanasius" pitchFamily="2" charset="0"/>
              </a:rPr>
              <a:t> </a:t>
            </a:r>
            <a:r>
              <a:rPr lang="en-US" sz="2400" b="1" dirty="0" err="1">
                <a:latin typeface="Athanasius" pitchFamily="2" charset="0"/>
              </a:rPr>
              <a:t>vh`èete`èmmau</a:t>
            </a:r>
            <a:r>
              <a:rPr lang="en-US" sz="2400" b="1" dirty="0">
                <a:latin typeface="Athanasius" pitchFamily="2" charset="0"/>
              </a:rPr>
              <a:t> </a:t>
            </a:r>
            <a:r>
              <a:rPr lang="en-US" sz="2400" b="1" dirty="0" err="1">
                <a:latin typeface="Athanasius" pitchFamily="2" charset="0"/>
              </a:rPr>
              <a:t>eqna</a:t>
            </a:r>
            <a:r>
              <a:rPr lang="en-US" sz="2400" b="1" dirty="0">
                <a:latin typeface="Athanasius" pitchFamily="2" charset="0"/>
              </a:rPr>
              <a:t>;\</a:t>
            </a:r>
            <a:r>
              <a:rPr lang="en-US" sz="2400" b="1" dirty="0" err="1">
                <a:latin typeface="Athanasius" pitchFamily="2" charset="0"/>
              </a:rPr>
              <a:t>ap</a:t>
            </a:r>
            <a:r>
              <a:rPr lang="en-US" sz="2400" b="1" dirty="0">
                <a:latin typeface="Athanasius" pitchFamily="2" charset="0"/>
              </a:rPr>
              <a:t> `</a:t>
            </a:r>
            <a:r>
              <a:rPr lang="en-US" sz="2400" b="1" dirty="0" err="1">
                <a:latin typeface="Athanasius" pitchFamily="2" charset="0"/>
              </a:rPr>
              <a:t>èerof</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pi`èe</a:t>
            </a:r>
            <a:r>
              <a:rPr lang="en-US" sz="2400" b="1" dirty="0">
                <a:latin typeface="Athanasius" pitchFamily="2" charset="0"/>
              </a:rPr>
              <a:t>\</a:t>
            </a:r>
            <a:r>
              <a:rPr lang="en-US" sz="2400" b="1" dirty="0" err="1">
                <a:latin typeface="Athanasius" pitchFamily="2" charset="0"/>
              </a:rPr>
              <a:t>oou</a:t>
            </a:r>
            <a:r>
              <a:rPr lang="en-US" sz="2400" b="1" dirty="0">
                <a:latin typeface="Athanasius" pitchFamily="2" charset="0"/>
              </a:rPr>
              <a:t> `</a:t>
            </a:r>
            <a:r>
              <a:rPr lang="en-US" sz="2400" b="1" dirty="0" err="1">
                <a:latin typeface="Athanasius" pitchFamily="2" charset="0"/>
              </a:rPr>
              <a:t>èn'a`èe</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èanok</a:t>
            </a:r>
            <a:r>
              <a:rPr lang="en-US" sz="2400" b="1" dirty="0">
                <a:latin typeface="Athanasius" pitchFamily="2" charset="0"/>
              </a:rPr>
              <a:t> `</a:t>
            </a:r>
            <a:r>
              <a:rPr lang="en-US" sz="2400" b="1" dirty="0" err="1">
                <a:latin typeface="Athanasius" pitchFamily="2" charset="0"/>
              </a:rPr>
              <a:t>èmpicaji</a:t>
            </a:r>
            <a:r>
              <a:rPr lang="en-US" sz="2400" b="1" dirty="0">
                <a:latin typeface="Athanasius" pitchFamily="2" charset="0"/>
              </a:rPr>
              <a:t> `</a:t>
            </a:r>
            <a:r>
              <a:rPr lang="en-US" sz="2400" b="1" dirty="0" err="1">
                <a:latin typeface="Athanasius" pitchFamily="2" charset="0"/>
              </a:rPr>
              <a:t>èebol</a:t>
            </a:r>
            <a:r>
              <a:rPr lang="en-US" sz="2400" b="1" dirty="0">
                <a:latin typeface="Athanasius" pitchFamily="2" charset="0"/>
              </a:rPr>
              <a:t>\</a:t>
            </a:r>
            <a:r>
              <a:rPr lang="en-US" sz="2400" b="1" dirty="0" err="1">
                <a:latin typeface="Athanasius" pitchFamily="2" charset="0"/>
              </a:rPr>
              <a:t>itot</a:t>
            </a:r>
            <a:r>
              <a:rPr lang="en-US" sz="2400" b="1" dirty="0">
                <a:latin typeface="Athanasius" pitchFamily="2" charset="0"/>
              </a:rPr>
              <a:t> `</a:t>
            </a:r>
            <a:r>
              <a:rPr lang="en-US" sz="2400" b="1" dirty="0" err="1">
                <a:latin typeface="Athanasius" pitchFamily="2" charset="0"/>
              </a:rPr>
              <a:t>èmmauat</a:t>
            </a:r>
            <a:r>
              <a:rPr lang="en-US" sz="2400" b="1" dirty="0">
                <a:latin typeface="Athanasius" pitchFamily="2" charset="0"/>
              </a:rPr>
              <a:t> &gt; </a:t>
            </a:r>
            <a:r>
              <a:rPr lang="en-US" sz="2400" b="1" dirty="0" err="1">
                <a:latin typeface="Athanasius" pitchFamily="2" charset="0"/>
              </a:rPr>
              <a:t>alla</a:t>
            </a:r>
            <a:r>
              <a:rPr lang="en-US" sz="2400" b="1" dirty="0">
                <a:latin typeface="Athanasius" pitchFamily="2" charset="0"/>
              </a:rPr>
              <a:t> </a:t>
            </a:r>
            <a:r>
              <a:rPr lang="en-US" sz="2400" b="1" dirty="0" err="1">
                <a:latin typeface="Athanasius" pitchFamily="2" charset="0"/>
              </a:rPr>
              <a:t>Viwt</a:t>
            </a:r>
            <a:r>
              <a:rPr lang="en-US" sz="2400" b="1" dirty="0">
                <a:latin typeface="Athanasius" pitchFamily="2" charset="0"/>
              </a:rPr>
              <a:t> </a:t>
            </a:r>
            <a:r>
              <a:rPr lang="en-US" sz="2400" b="1" dirty="0" err="1">
                <a:latin typeface="Athanasius" pitchFamily="2" charset="0"/>
              </a:rPr>
              <a:t>vh`èetaftaouoi</a:t>
            </a:r>
            <a:r>
              <a:rPr lang="en-US" sz="2400" b="1" dirty="0">
                <a:latin typeface="Athanasius" pitchFamily="2" charset="0"/>
              </a:rPr>
              <a:t> `</a:t>
            </a:r>
            <a:r>
              <a:rPr lang="en-US" sz="2400" b="1" dirty="0" err="1">
                <a:latin typeface="Athanasius" pitchFamily="2" charset="0"/>
              </a:rPr>
              <a:t>ènqof</a:t>
            </a:r>
            <a:r>
              <a:rPr lang="en-US" sz="2400" b="1" dirty="0">
                <a:latin typeface="Athanasius" pitchFamily="2" charset="0"/>
              </a:rPr>
              <a:t>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etaf</a:t>
            </a:r>
            <a:r>
              <a:rPr lang="en-US" sz="2400" b="1" dirty="0">
                <a:latin typeface="Athanasius" pitchFamily="2" charset="0"/>
              </a:rPr>
              <a:t>; </a:t>
            </a:r>
            <a:r>
              <a:rPr lang="en-US" sz="2400" b="1" dirty="0" err="1">
                <a:latin typeface="Athanasius" pitchFamily="2" charset="0"/>
              </a:rPr>
              <a:t>entolh</a:t>
            </a:r>
            <a:r>
              <a:rPr lang="en-US" sz="2400" b="1" dirty="0">
                <a:latin typeface="Athanasius" pitchFamily="2" charset="0"/>
              </a:rPr>
              <a:t> </a:t>
            </a:r>
            <a:r>
              <a:rPr lang="en-US" sz="2400" b="1" dirty="0" err="1">
                <a:latin typeface="Athanasius" pitchFamily="2" charset="0"/>
              </a:rPr>
              <a:t>nhi</a:t>
            </a:r>
            <a:r>
              <a:rPr lang="en-US" sz="2400" b="1" dirty="0">
                <a:latin typeface="Athanasius" pitchFamily="2" charset="0"/>
              </a:rPr>
              <a:t> &gt; </a:t>
            </a:r>
            <a:r>
              <a:rPr lang="en-US" sz="2400" b="1" dirty="0" err="1">
                <a:latin typeface="Athanasius" pitchFamily="2" charset="0"/>
              </a:rPr>
              <a:t>ou</a:t>
            </a:r>
            <a:r>
              <a:rPr lang="en-US" sz="2400" b="1" dirty="0">
                <a:latin typeface="Athanasius" pitchFamily="2" charset="0"/>
              </a:rPr>
              <a:t>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najof</a:t>
            </a:r>
            <a:r>
              <a:rPr lang="en-US" sz="2400" b="1" dirty="0">
                <a:latin typeface="Athanasius" pitchFamily="2" charset="0"/>
              </a:rPr>
              <a:t> </a:t>
            </a:r>
            <a:r>
              <a:rPr lang="en-US" sz="2400" b="1" dirty="0" err="1">
                <a:latin typeface="Athanasius" pitchFamily="2" charset="0"/>
              </a:rPr>
              <a:t>ie</a:t>
            </a:r>
            <a:r>
              <a:rPr lang="en-US" sz="2400" b="1" dirty="0">
                <a:latin typeface="Athanasius" pitchFamily="2" charset="0"/>
              </a:rPr>
              <a:t> </a:t>
            </a:r>
            <a:r>
              <a:rPr lang="en-US" sz="2400" b="1" dirty="0" err="1">
                <a:latin typeface="Athanasius" pitchFamily="2" charset="0"/>
              </a:rPr>
              <a:t>ou</a:t>
            </a:r>
            <a:r>
              <a:rPr lang="en-US" sz="2400" b="1" dirty="0">
                <a:latin typeface="Athanasius" pitchFamily="2" charset="0"/>
              </a:rPr>
              <a:t>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nacaji</a:t>
            </a:r>
            <a:r>
              <a:rPr lang="en-US" sz="2400" b="1" dirty="0">
                <a:latin typeface="Athanasius" pitchFamily="2" charset="0"/>
              </a:rPr>
              <a:t> `</a:t>
            </a:r>
            <a:r>
              <a:rPr lang="en-US" sz="2400" b="1" dirty="0" err="1">
                <a:latin typeface="Athanasius" pitchFamily="2" charset="0"/>
              </a:rPr>
              <a:t>èmmof</a:t>
            </a:r>
            <a:r>
              <a:rPr lang="en-US" sz="2400" b="1" dirty="0">
                <a:latin typeface="Athanasius" pitchFamily="2" charset="0"/>
              </a:rPr>
              <a:t>.</a:t>
            </a:r>
          </a:p>
          <a:p>
            <a:pPr marL="0" indent="0" algn="just">
              <a:buNone/>
            </a:pP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èemi</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tefentoli</a:t>
            </a:r>
            <a:r>
              <a:rPr lang="en-US" sz="2400" b="1" dirty="0">
                <a:latin typeface="Athanasius" pitchFamily="2" charset="0"/>
              </a:rPr>
              <a:t> </a:t>
            </a:r>
            <a:r>
              <a:rPr lang="en-US" sz="2400" b="1" dirty="0" err="1">
                <a:latin typeface="Athanasius" pitchFamily="2" charset="0"/>
              </a:rPr>
              <a:t>ouwn</a:t>
            </a:r>
            <a:r>
              <a:rPr lang="en-US" sz="2400" b="1" dirty="0">
                <a:latin typeface="Athanasius" pitchFamily="2" charset="0"/>
              </a:rPr>
              <a:t>' `</a:t>
            </a:r>
            <a:r>
              <a:rPr lang="en-US" sz="2400" b="1" dirty="0" err="1">
                <a:latin typeface="Athanasius" pitchFamily="2" charset="0"/>
              </a:rPr>
              <a:t>èn`èene</a:t>
            </a:r>
            <a:r>
              <a:rPr lang="en-US" sz="2400" b="1" dirty="0">
                <a:latin typeface="Athanasius" pitchFamily="2" charset="0"/>
              </a:rPr>
              <a:t>\ </a:t>
            </a:r>
            <a:r>
              <a:rPr lang="en-US" sz="2400" b="1" dirty="0" err="1">
                <a:latin typeface="Athanasius" pitchFamily="2" charset="0"/>
              </a:rPr>
              <a:t>te</a:t>
            </a:r>
            <a:r>
              <a:rPr lang="en-US" sz="2400" b="1" dirty="0">
                <a:latin typeface="Athanasius" pitchFamily="2" charset="0"/>
              </a:rPr>
              <a:t> &gt; </a:t>
            </a:r>
            <a:r>
              <a:rPr lang="en-US" sz="2400" b="1" dirty="0" err="1">
                <a:latin typeface="Athanasius" pitchFamily="2" charset="0"/>
              </a:rPr>
              <a:t>nh</a:t>
            </a:r>
            <a:r>
              <a:rPr lang="en-US" sz="2400" b="1" dirty="0">
                <a:latin typeface="Athanasius" pitchFamily="2" charset="0"/>
              </a:rPr>
              <a:t> </a:t>
            </a:r>
            <a:r>
              <a:rPr lang="en-US" sz="2400" b="1" dirty="0" err="1">
                <a:latin typeface="Athanasius" pitchFamily="2" charset="0"/>
              </a:rPr>
              <a:t>oun</a:t>
            </a:r>
            <a:r>
              <a:rPr lang="en-US" sz="2400" b="1" dirty="0">
                <a:latin typeface="Athanasius" pitchFamily="2" charset="0"/>
              </a:rPr>
              <a:t> `</a:t>
            </a:r>
            <a:r>
              <a:rPr lang="en-US" sz="2400" b="1" dirty="0" err="1">
                <a:latin typeface="Athanasius" pitchFamily="2" charset="0"/>
              </a:rPr>
              <a:t>èanok</a:t>
            </a:r>
            <a:r>
              <a:rPr lang="en-US" sz="2400" b="1" dirty="0">
                <a:latin typeface="Athanasius" pitchFamily="2" charset="0"/>
              </a:rPr>
              <a:t> `</a:t>
            </a:r>
            <a:r>
              <a:rPr lang="en-US" sz="2400" b="1" dirty="0" err="1">
                <a:latin typeface="Athanasius" pitchFamily="2" charset="0"/>
              </a:rPr>
              <a:t>èe;jw</a:t>
            </a:r>
            <a:r>
              <a:rPr lang="en-US" sz="2400" b="1" dirty="0">
                <a:latin typeface="Athanasius" pitchFamily="2" charset="0"/>
              </a:rPr>
              <a:t> `</a:t>
            </a:r>
            <a:r>
              <a:rPr lang="en-US" sz="2400" b="1" dirty="0" err="1">
                <a:latin typeface="Athanasius" pitchFamily="2" charset="0"/>
              </a:rPr>
              <a:t>èmmwou</a:t>
            </a:r>
            <a:r>
              <a:rPr lang="en-US" sz="2400" b="1" dirty="0">
                <a:latin typeface="Athanasius" pitchFamily="2" charset="0"/>
              </a:rPr>
              <a:t> kata `</a:t>
            </a:r>
            <a:r>
              <a:rPr lang="en-US" sz="2400" b="1" dirty="0" err="1">
                <a:latin typeface="Athanasius" pitchFamily="2" charset="0"/>
              </a:rPr>
              <a:t>èvrh</a:t>
            </a:r>
            <a:r>
              <a:rPr lang="en-US" sz="2400" b="1" dirty="0">
                <a:latin typeface="Athanasius" pitchFamily="2" charset="0"/>
              </a:rPr>
              <a:t>; `</a:t>
            </a:r>
            <a:r>
              <a:rPr lang="en-US" sz="2400" b="1" dirty="0" err="1">
                <a:latin typeface="Athanasius" pitchFamily="2" charset="0"/>
              </a:rPr>
              <a:t>èetafjoc</a:t>
            </a:r>
            <a:r>
              <a:rPr lang="en-US" sz="2400" b="1" dirty="0">
                <a:latin typeface="Athanasius" pitchFamily="2" charset="0"/>
              </a:rPr>
              <a:t> </a:t>
            </a:r>
            <a:r>
              <a:rPr lang="en-US" sz="2400" b="1" dirty="0" err="1">
                <a:latin typeface="Athanasius" pitchFamily="2" charset="0"/>
              </a:rPr>
              <a:t>nhi</a:t>
            </a:r>
            <a:r>
              <a:rPr lang="en-US" sz="2400" b="1" dirty="0">
                <a:latin typeface="Athanasius" pitchFamily="2" charset="0"/>
              </a:rPr>
              <a:t>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paiwt</a:t>
            </a:r>
            <a:r>
              <a:rPr lang="en-US" sz="2400" b="1" dirty="0">
                <a:latin typeface="Athanasius" pitchFamily="2" charset="0"/>
              </a:rPr>
              <a:t> </a:t>
            </a:r>
            <a:r>
              <a:rPr lang="en-US" sz="2400" b="1" dirty="0" err="1">
                <a:latin typeface="Athanasius" pitchFamily="2" charset="0"/>
              </a:rPr>
              <a:t>pairh</a:t>
            </a:r>
            <a:r>
              <a:rPr lang="en-US" sz="2400" b="1" dirty="0">
                <a:latin typeface="Athanasius" pitchFamily="2" charset="0"/>
              </a:rPr>
              <a:t>; ;</a:t>
            </a:r>
            <a:r>
              <a:rPr lang="en-US" sz="2400" b="1" dirty="0" err="1">
                <a:latin typeface="Athanasius" pitchFamily="2" charset="0"/>
              </a:rPr>
              <a:t>caji</a:t>
            </a:r>
            <a:r>
              <a:rPr lang="en-US" sz="2400" b="1" dirty="0">
                <a:latin typeface="Athanasius" pitchFamily="2" charset="0"/>
              </a:rPr>
              <a:t>.  </a:t>
            </a:r>
            <a:r>
              <a:rPr lang="en-US" sz="2400" b="1" dirty="0" err="1">
                <a:solidFill>
                  <a:srgbClr val="C00000"/>
                </a:solidFill>
                <a:latin typeface="Athanasius" pitchFamily="2" charset="0"/>
              </a:rPr>
              <a:t>Ouw</a:t>
            </a:r>
            <a:r>
              <a:rPr lang="en-US" sz="2400" b="1" dirty="0">
                <a:solidFill>
                  <a:srgbClr val="C00000"/>
                </a:solidFill>
                <a:latin typeface="Athanasius" pitchFamily="2" charset="0"/>
              </a:rPr>
              <a:t>]t `</a:t>
            </a:r>
            <a:r>
              <a:rPr lang="en-US" sz="2400" b="1" dirty="0" err="1">
                <a:solidFill>
                  <a:srgbClr val="C00000"/>
                </a:solidFill>
                <a:latin typeface="Athanasius" pitchFamily="2" charset="0"/>
              </a:rPr>
              <a:t>mpieuaggelion</a:t>
            </a:r>
            <a:r>
              <a:rPr lang="en-US" sz="2400" b="1" dirty="0">
                <a:solidFill>
                  <a:srgbClr val="C00000"/>
                </a:solidFill>
                <a:latin typeface="Athanasius" pitchFamily="2" charset="0"/>
              </a:rPr>
              <a:t> </a:t>
            </a:r>
            <a:r>
              <a:rPr lang="en-US" sz="2400" b="1" dirty="0" err="1">
                <a:solidFill>
                  <a:srgbClr val="C00000"/>
                </a:solidFill>
                <a:latin typeface="Athanasius" pitchFamily="2" charset="0"/>
              </a:rPr>
              <a:t>eqouab</a:t>
            </a:r>
            <a:r>
              <a:rPr lang="en-US" sz="2400" b="1" dirty="0">
                <a:solidFill>
                  <a:srgbClr val="C00000"/>
                </a:solidFill>
                <a:latin typeface="Athanasius" pitchFamily="2" charset="0"/>
              </a:rPr>
              <a:t>. </a:t>
            </a:r>
          </a:p>
          <a:p>
            <a:pPr marL="0" indent="0" algn="just">
              <a:buNone/>
            </a:pPr>
            <a:endParaRPr lang="en-US" sz="2400" b="1" dirty="0">
              <a:solidFill>
                <a:srgbClr val="C00000"/>
              </a:solidFill>
              <a:latin typeface="Athanasius" pitchFamily="2" charset="0"/>
            </a:endParaRPr>
          </a:p>
          <a:p>
            <a:pPr marL="0" indent="0" algn="just">
              <a:buNone/>
            </a:pPr>
            <a:r>
              <a:rPr lang="en-US" sz="2400" b="1" dirty="0">
                <a:solidFill>
                  <a:srgbClr val="C00000"/>
                </a:solidFill>
                <a:latin typeface="Athanasius" pitchFamily="2" charset="0"/>
              </a:rPr>
              <a:t>Do[a ci </a:t>
            </a:r>
            <a:r>
              <a:rPr lang="en-US" sz="2400" b="1" dirty="0" err="1">
                <a:solidFill>
                  <a:srgbClr val="C00000"/>
                </a:solidFill>
                <a:latin typeface="Athanasius" pitchFamily="2" charset="0"/>
              </a:rPr>
              <a:t>Kuri`e</a:t>
            </a:r>
            <a:r>
              <a:rPr lang="en-US" sz="2400" b="1" dirty="0">
                <a:solidFill>
                  <a:srgbClr val="C00000"/>
                </a:solidFill>
                <a:latin typeface="Athanasius" pitchFamily="2" charset="0"/>
              </a:rPr>
              <a:t>.</a:t>
            </a:r>
          </a:p>
        </p:txBody>
      </p:sp>
      <p:sp>
        <p:nvSpPr>
          <p:cNvPr id="5" name="ZoneTexte 4">
            <a:extLst>
              <a:ext uri="{FF2B5EF4-FFF2-40B4-BE49-F238E27FC236}">
                <a16:creationId xmlns:a16="http://schemas.microsoft.com/office/drawing/2014/main" id="{DDEC1D26-4484-4D10-95D9-8850C072343F}"/>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Onzième Heure de la veille du Jeudi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Rectangle 74">
            <a:extLst>
              <a:ext uri="{FF2B5EF4-FFF2-40B4-BE49-F238E27FC236}">
                <a16:creationId xmlns:a16="http://schemas.microsoft.com/office/drawing/2014/main" id="{D1E02612-1706-4C22-848D-FEFF9EAD73CF}"/>
              </a:ext>
            </a:extLst>
          </p:cNvPr>
          <p:cNvSpPr>
            <a:spLocks noChangeArrowheads="1"/>
          </p:cNvSpPr>
          <p:nvPr/>
        </p:nvSpPr>
        <p:spPr bwMode="auto">
          <a:xfrm>
            <a:off x="7248128" y="53414"/>
            <a:ext cx="475252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 ليلة الخميس</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294084096"/>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fontScale="85000" lnSpcReduction="1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a:solidFill>
                  <a:srgbClr val="C00000"/>
                </a:solidFill>
                <a:latin typeface="Athanasius" pitchFamily="2" charset="0"/>
              </a:rPr>
              <a:t>tw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b="1" dirty="0">
                <a:latin typeface="Athanasius" pitchFamily="2" charset="0"/>
              </a:rPr>
              <a:t>P</a:t>
            </a:r>
            <a:r>
              <a:rPr lang="fr-FR" sz="4400" b="1" dirty="0" err="1">
                <a:latin typeface="Athanasius" pitchFamily="2" charset="0"/>
              </a:rPr>
              <a:t>aoujai</a:t>
            </a:r>
            <a:r>
              <a:rPr lang="fr-FR" sz="4400" b="1" dirty="0">
                <a:latin typeface="Athanasius" pitchFamily="2" charset="0"/>
              </a:rPr>
              <a:t>  nem </a:t>
            </a:r>
            <a:r>
              <a:rPr lang="fr-FR" sz="4400" b="1" dirty="0" err="1">
                <a:latin typeface="Athanasius" pitchFamily="2" charset="0"/>
              </a:rPr>
              <a:t>pa`èwou</a:t>
            </a:r>
            <a:r>
              <a:rPr lang="fr-FR" sz="4400" b="1" dirty="0">
                <a:latin typeface="Athanasius" pitchFamily="2" charset="0"/>
              </a:rPr>
              <a:t> </a:t>
            </a:r>
            <a:r>
              <a:rPr lang="fr-FR" sz="4400" b="1" dirty="0" err="1">
                <a:latin typeface="Athanasius" pitchFamily="2" charset="0"/>
              </a:rPr>
              <a:t>au'en</a:t>
            </a:r>
            <a:r>
              <a:rPr lang="fr-FR" sz="4400" b="1" dirty="0">
                <a:latin typeface="Athanasius" pitchFamily="2" charset="0"/>
              </a:rPr>
              <a:t> </a:t>
            </a:r>
            <a:r>
              <a:rPr lang="fr-FR" sz="4400" b="1" dirty="0" err="1">
                <a:latin typeface="Athanasius" pitchFamily="2" charset="0"/>
              </a:rPr>
              <a:t>Panou</a:t>
            </a:r>
            <a:r>
              <a:rPr lang="fr-FR" sz="4400" b="1" dirty="0">
                <a:latin typeface="Athanasius" pitchFamily="2" charset="0"/>
              </a:rPr>
              <a:t>;  &gt;   V; `</a:t>
            </a:r>
            <a:r>
              <a:rPr lang="fr-FR" sz="4400" b="1" dirty="0" err="1">
                <a:latin typeface="Athanasius" pitchFamily="2" charset="0"/>
              </a:rPr>
              <a:t>ènte</a:t>
            </a:r>
            <a:r>
              <a:rPr lang="fr-FR" sz="4400" b="1" dirty="0">
                <a:latin typeface="Athanasius" pitchFamily="2" charset="0"/>
              </a:rPr>
              <a:t>  </a:t>
            </a:r>
            <a:r>
              <a:rPr lang="fr-FR" sz="4400" b="1" dirty="0" err="1">
                <a:latin typeface="Athanasius" pitchFamily="2" charset="0"/>
              </a:rPr>
              <a:t>tabo`èhqi`èa</a:t>
            </a:r>
            <a:r>
              <a:rPr lang="fr-FR" sz="4400" b="1" dirty="0">
                <a:latin typeface="Athanasius" pitchFamily="2" charset="0"/>
              </a:rPr>
              <a:t>  </a:t>
            </a:r>
            <a:r>
              <a:rPr lang="fr-FR" sz="4400" b="1" dirty="0" err="1">
                <a:latin typeface="Athanasius" pitchFamily="2" charset="0"/>
              </a:rPr>
              <a:t>ouo</a:t>
            </a:r>
            <a:r>
              <a:rPr lang="fr-FR" sz="4400" b="1" dirty="0">
                <a:latin typeface="Athanasius" pitchFamily="2" charset="0"/>
              </a:rPr>
              <a:t>\  ta\</a:t>
            </a:r>
            <a:r>
              <a:rPr lang="fr-FR" sz="4400" b="1" dirty="0" err="1">
                <a:latin typeface="Athanasius" pitchFamily="2" charset="0"/>
              </a:rPr>
              <a:t>elpic</a:t>
            </a:r>
            <a:r>
              <a:rPr lang="fr-FR" sz="4400" b="1" dirty="0">
                <a:latin typeface="Athanasius" pitchFamily="2" charset="0"/>
              </a:rPr>
              <a:t>  </a:t>
            </a:r>
            <a:r>
              <a:rPr lang="fr-FR" sz="4400" b="1" dirty="0" err="1">
                <a:latin typeface="Athanasius" pitchFamily="2" charset="0"/>
              </a:rPr>
              <a:t>ac'en</a:t>
            </a:r>
            <a:r>
              <a:rPr lang="fr-FR" sz="4400" b="1" dirty="0">
                <a:latin typeface="Athanasius" pitchFamily="2" charset="0"/>
              </a:rPr>
              <a:t> V;   &gt;   </a:t>
            </a:r>
            <a:r>
              <a:rPr lang="fr-FR" sz="4400" b="1" dirty="0" err="1">
                <a:latin typeface="Athanasius" pitchFamily="2" charset="0"/>
              </a:rPr>
              <a:t>ke</a:t>
            </a:r>
            <a:r>
              <a:rPr lang="fr-FR" sz="4400" b="1" dirty="0">
                <a:latin typeface="Athanasius" pitchFamily="2" charset="0"/>
              </a:rPr>
              <a:t>  </a:t>
            </a:r>
            <a:r>
              <a:rPr lang="fr-FR" sz="4400" b="1" dirty="0" err="1">
                <a:latin typeface="Athanasius" pitchFamily="2" charset="0"/>
              </a:rPr>
              <a:t>gar</a:t>
            </a:r>
            <a:r>
              <a:rPr lang="fr-FR" sz="4400" b="1" dirty="0">
                <a:latin typeface="Athanasius" pitchFamily="2" charset="0"/>
              </a:rPr>
              <a:t>  `</a:t>
            </a:r>
            <a:r>
              <a:rPr lang="fr-FR" sz="4400" b="1" dirty="0" err="1">
                <a:latin typeface="Athanasius" pitchFamily="2" charset="0"/>
              </a:rPr>
              <a:t>ènqof</a:t>
            </a:r>
            <a:r>
              <a:rPr lang="fr-FR" sz="4400" b="1" dirty="0">
                <a:latin typeface="Athanasius" pitchFamily="2" charset="0"/>
              </a:rPr>
              <a:t>  </a:t>
            </a:r>
            <a:r>
              <a:rPr lang="fr-FR" sz="4400" b="1" dirty="0" err="1">
                <a:latin typeface="Athanasius" pitchFamily="2" charset="0"/>
              </a:rPr>
              <a:t>pe</a:t>
            </a:r>
            <a:r>
              <a:rPr lang="fr-FR" sz="4400" b="1" dirty="0">
                <a:latin typeface="Athanasius" pitchFamily="2" charset="0"/>
              </a:rPr>
              <a:t> </a:t>
            </a:r>
            <a:r>
              <a:rPr lang="fr-FR" sz="4400" b="1" dirty="0" err="1">
                <a:latin typeface="Athanasius" pitchFamily="2" charset="0"/>
              </a:rPr>
              <a:t>Panou</a:t>
            </a:r>
            <a:r>
              <a:rPr lang="fr-FR" sz="4400" b="1" dirty="0">
                <a:latin typeface="Athanasius" pitchFamily="2" charset="0"/>
              </a:rPr>
              <a:t>; </a:t>
            </a:r>
            <a:r>
              <a:rPr lang="fr-FR" sz="4400" b="1" dirty="0" err="1">
                <a:latin typeface="Athanasius" pitchFamily="2" charset="0"/>
              </a:rPr>
              <a:t>Pacwthr</a:t>
            </a:r>
            <a:r>
              <a:rPr lang="fr-FR" sz="4400" b="1" dirty="0">
                <a:latin typeface="Athanasius" pitchFamily="2" charset="0"/>
              </a:rPr>
              <a:t> &gt; </a:t>
            </a:r>
            <a:r>
              <a:rPr lang="fr-FR" sz="4400" b="1" dirty="0" err="1">
                <a:latin typeface="Athanasius" pitchFamily="2" charset="0"/>
              </a:rPr>
              <a:t>paref</a:t>
            </a:r>
            <a:r>
              <a:rPr lang="fr-FR" sz="4400" b="1" dirty="0">
                <a:latin typeface="Athanasius" pitchFamily="2" charset="0"/>
              </a:rPr>
              <a:t>]</a:t>
            </a:r>
            <a:r>
              <a:rPr lang="fr-FR" sz="4400" b="1" dirty="0" err="1">
                <a:latin typeface="Athanasius" pitchFamily="2" charset="0"/>
              </a:rPr>
              <a:t>opt</a:t>
            </a:r>
            <a:r>
              <a:rPr lang="fr-FR" sz="4400" b="1" dirty="0">
                <a:latin typeface="Athanasius" pitchFamily="2" charset="0"/>
              </a:rPr>
              <a:t> `</a:t>
            </a:r>
            <a:r>
              <a:rPr lang="fr-FR" sz="4400" b="1" dirty="0" err="1">
                <a:latin typeface="Athanasius" pitchFamily="2" charset="0"/>
              </a:rPr>
              <a:t>èerof</a:t>
            </a:r>
            <a:r>
              <a:rPr lang="fr-FR" sz="4400" b="1" dirty="0">
                <a:latin typeface="Athanasius" pitchFamily="2" charset="0"/>
              </a:rPr>
              <a:t> `</a:t>
            </a:r>
            <a:r>
              <a:rPr lang="fr-FR" sz="4400" b="1" dirty="0" err="1">
                <a:latin typeface="Athanasius" pitchFamily="2" charset="0"/>
              </a:rPr>
              <a:t>ènnakim</a:t>
            </a:r>
            <a:r>
              <a:rPr lang="fr-FR" sz="4400" b="1" dirty="0">
                <a:latin typeface="Athanasius" pitchFamily="2" charset="0"/>
              </a:rPr>
              <a:t> `</a:t>
            </a:r>
            <a:r>
              <a:rPr lang="fr-FR" sz="4400" b="1" dirty="0" err="1">
                <a:latin typeface="Athanasius" pitchFamily="2" charset="0"/>
              </a:rPr>
              <a:t>èn</a:t>
            </a:r>
            <a:r>
              <a:rPr lang="fr-FR" sz="4400" b="1" dirty="0">
                <a:latin typeface="Athanasius" pitchFamily="2" charset="0"/>
              </a:rPr>
              <a:t>\</a:t>
            </a:r>
            <a:r>
              <a:rPr lang="fr-FR" sz="4400" b="1" dirty="0" err="1">
                <a:latin typeface="Athanasius" pitchFamily="2" charset="0"/>
              </a:rPr>
              <a:t>ou`èo</a:t>
            </a:r>
            <a:r>
              <a:rPr lang="fr-FR" sz="4400" b="1" dirty="0">
                <a:latin typeface="Athanasius" pitchFamily="2" charset="0"/>
              </a:rPr>
              <a:t> </a:t>
            </a:r>
            <a:r>
              <a:rPr lang="fr-FR" sz="4400" dirty="0">
                <a:latin typeface="Athanasius" pitchFamily="2" charset="0"/>
              </a:rPr>
              <a:t>&gt; ``</a:t>
            </a:r>
            <a:r>
              <a:rPr lang="fr-FR" sz="4400" dirty="0" err="1">
                <a:solidFill>
                  <a:srgbClr val="C00000"/>
                </a:solidFill>
                <a:latin typeface="Athanasius" pitchFamily="2" charset="0"/>
              </a:rPr>
              <a:t>allhloui`a</a:t>
            </a:r>
            <a:endParaRPr lang="fr-FR" sz="4400"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00600" cy="2808311"/>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28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مزمور ٦١ </a:t>
            </a:r>
            <a:r>
              <a:rPr kumimoji="0" lang="ar-SA" sz="2800" b="1" i="1" u="none" strike="noStrike" kern="1200" cap="none" spc="0" normalizeH="0" baseline="0" noProof="0" dirty="0" err="1">
                <a:ln>
                  <a:noFill/>
                </a:ln>
                <a:solidFill>
                  <a:srgbClr val="C00000"/>
                </a:solidFill>
                <a:effectLst/>
                <a:uLnTx/>
                <a:uFillTx/>
                <a:latin typeface="Calibri"/>
                <a:ea typeface="+mn-ea"/>
                <a:cs typeface="Arial" panose="020B0604020202020204" pitchFamily="34" charset="0"/>
              </a:rPr>
              <a:t>: </a:t>
            </a:r>
            <a:r>
              <a:rPr kumimoji="0" lang="ar-SA" sz="2800" b="1" i="1" u="none" strike="noStrike" kern="1200" cap="none" spc="0" normalizeH="0" baseline="0" noProof="0" dirty="0" err="1">
                <a:ln>
                  <a:noFill/>
                </a:ln>
                <a:solidFill>
                  <a:srgbClr val="C00000"/>
                </a:solidFill>
                <a:effectLst/>
                <a:uLnTx/>
                <a:uFillTx/>
                <a:latin typeface="Arial"/>
                <a:ea typeface="+mn-ea"/>
                <a:cs typeface="Arial"/>
              </a:rPr>
              <a:t>۸</a:t>
            </a:r>
            <a:r>
              <a:rPr kumimoji="0" lang="ar-SA" sz="2800" b="1" i="1" u="none" strike="noStrike" kern="1200" cap="none" spc="0" normalizeH="0" baseline="0" noProof="0" dirty="0">
                <a:ln>
                  <a:noFill/>
                </a:ln>
                <a:solidFill>
                  <a:srgbClr val="C00000"/>
                </a:solidFill>
                <a:effectLst/>
                <a:uLnTx/>
                <a:uFillTx/>
                <a:latin typeface="Arial"/>
                <a:ea typeface="+mn-ea"/>
                <a:cs typeface="Arial"/>
              </a:rPr>
              <a:t> </a:t>
            </a:r>
            <a:r>
              <a:rPr kumimoji="0" lang="ar-BH" sz="2800" b="1" i="1" u="none" strike="noStrike" kern="1200" cap="none" spc="0" normalizeH="0" baseline="0" noProof="0" dirty="0">
                <a:ln>
                  <a:noFill/>
                </a:ln>
                <a:solidFill>
                  <a:srgbClr val="C00000"/>
                </a:solidFill>
                <a:effectLst/>
                <a:uLnTx/>
                <a:uFillTx/>
                <a:latin typeface="Arial"/>
                <a:ea typeface="+mn-ea"/>
                <a:cs typeface="Arial"/>
              </a:rPr>
              <a:t>و</a:t>
            </a:r>
            <a:r>
              <a:rPr kumimoji="0" lang="ar-SA" sz="2800" b="1" i="1" u="none" strike="noStrike" kern="1200" cap="none" spc="0" normalizeH="0" baseline="0" noProof="0" dirty="0">
                <a:ln>
                  <a:noFill/>
                </a:ln>
                <a:solidFill>
                  <a:srgbClr val="C00000"/>
                </a:solidFill>
                <a:effectLst/>
                <a:uLnTx/>
                <a:uFillTx/>
                <a:latin typeface="Arial"/>
                <a:ea typeface="+mn-ea"/>
                <a:cs typeface="Arial"/>
              </a:rPr>
              <a:t> ٣</a:t>
            </a:r>
            <a:endParaRPr kumimoji="0" lang="ar-EG" sz="28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خلاصى ومجدى ب</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لهى، إله معونتى، رجائى هو بالله. لأنه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إلهى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ومخلصى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ناصرى فلا أتزعزع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أبداً.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Arial" panose="020B0604020202020204" pitchFamily="34" charset="0"/>
              </a:rPr>
              <a:t>الليلويا</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Onzième Heure de la veille du Jeudi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248128" y="53414"/>
            <a:ext cx="475252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 ليلة الخميس</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Espace réservé du contenu 2"/>
          <p:cNvSpPr txBox="1">
            <a:spLocks/>
          </p:cNvSpPr>
          <p:nvPr/>
        </p:nvSpPr>
        <p:spPr>
          <a:xfrm>
            <a:off x="407368" y="3645024"/>
            <a:ext cx="5472608" cy="2808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1" u="none" strike="noStrike" kern="1200" cap="none" spc="0" normalizeH="0" baseline="0" noProof="0" dirty="0">
                <a:ln>
                  <a:noFill/>
                </a:ln>
                <a:solidFill>
                  <a:srgbClr val="C00000"/>
                </a:solidFill>
                <a:effectLst/>
                <a:uLnTx/>
                <a:uFillTx/>
                <a:latin typeface="Calibri"/>
                <a:ea typeface="+mn-ea"/>
                <a:cs typeface="+mn-cs"/>
              </a:rPr>
              <a:t>Psaume  61 : 8 et 3 </a:t>
            </a:r>
          </a:p>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Calibri"/>
                <a:ea typeface="+mn-ea"/>
                <a:cs typeface="+mn-cs"/>
              </a:rPr>
              <a:t>En Dieu sont mon salut et ma gloire. Le rocher de ma force, mon refuge, est en Dieu. Lui seul est mon rocher, mon salut, je reste inébranlable. </a:t>
            </a:r>
            <a:r>
              <a:rPr kumimoji="0" lang="fr-FR" sz="2800" b="1" i="0" u="none" strike="noStrike" kern="1200" cap="none" spc="0" normalizeH="0" baseline="0" noProof="0" dirty="0">
                <a:ln>
                  <a:noFill/>
                </a:ln>
                <a:solidFill>
                  <a:srgbClr val="C00000"/>
                </a:solidFill>
                <a:effectLst/>
                <a:uLnTx/>
                <a:uFillTx/>
                <a:latin typeface="Calibri"/>
                <a:ea typeface="+mn-ea"/>
                <a:cs typeface="+mn-cs"/>
              </a:rPr>
              <a:t>Alléluia</a:t>
            </a:r>
          </a:p>
        </p:txBody>
      </p:sp>
    </p:spTree>
    <p:extLst>
      <p:ext uri="{BB962C8B-B14F-4D97-AF65-F5344CB8AC3E}">
        <p14:creationId xmlns:p14="http://schemas.microsoft.com/office/powerpoint/2010/main" val="201074513"/>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Que Dieu nous prenne en pitié et soit compatissant avec nous et nous rendes dignes d’écouter Son saint évangile. Lecture du saint évangile selon saint </a:t>
            </a:r>
            <a:r>
              <a:rPr lang="fr-FR" sz="3600" b="1" dirty="0">
                <a:solidFill>
                  <a:srgbClr val="C00000"/>
                </a:solidFill>
                <a:latin typeface="Book Antiqua" panose="02040602050305030304" pitchFamily="18" charset="0"/>
              </a:rPr>
              <a:t>Jean,</a:t>
            </a:r>
            <a:r>
              <a:rPr lang="fr-FR" sz="3600" b="1" dirty="0">
                <a:latin typeface="Book Antiqua" panose="02040602050305030304" pitchFamily="18" charset="0"/>
              </a:rPr>
              <a:t> que sa bénédiction soit avec nous tous,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10244" y="1351509"/>
            <a:ext cx="5159580" cy="4524315"/>
          </a:xfrm>
          <a:prstGeom prst="rect">
            <a:avLst/>
          </a:prstGeom>
        </p:spPr>
        <p:txBody>
          <a:bodyPr wrap="square" anchor="ctr" anchorCtr="0">
            <a:spAutoFit/>
          </a:bodyPr>
          <a:lstStyle/>
          <a:p>
            <a:pPr algn="just" rtl="1"/>
            <a:r>
              <a:rPr lang="ar-AE" sz="4800" b="1" dirty="0">
                <a:latin typeface="Book Antiqua" panose="02040602050305030304" pitchFamily="18" charset="0"/>
              </a:rPr>
              <a:t>اللهم </a:t>
            </a:r>
            <a:r>
              <a:rPr lang="ar-AE" sz="4800" b="1" dirty="0" err="1">
                <a:latin typeface="Book Antiqua" panose="02040602050305030304" pitchFamily="18" charset="0"/>
              </a:rPr>
              <a:t>تراءف</a:t>
            </a:r>
            <a:r>
              <a:rPr lang="ar-AE" sz="4800" b="1" dirty="0">
                <a:latin typeface="Book Antiqua" panose="02040602050305030304" pitchFamily="18" charset="0"/>
              </a:rPr>
              <a:t> علينا وارحمنا واجعلنا مستحقين لسماع إنجيلكَ المقدس فصلٌ من إنجيلِ معلمنا </a:t>
            </a:r>
            <a:r>
              <a:rPr kumimoji="0" lang="ar-SA" sz="48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يوحنا</a:t>
            </a:r>
            <a:r>
              <a:rPr lang="ar-AE" sz="4800" b="1" dirty="0">
                <a:latin typeface="Book Antiqua" panose="02040602050305030304" pitchFamily="18" charset="0"/>
              </a:rPr>
              <a:t> البشير بركاته علينا آمين</a:t>
            </a:r>
          </a:p>
        </p:txBody>
      </p:sp>
    </p:spTree>
    <p:extLst>
      <p:ext uri="{BB962C8B-B14F-4D97-AF65-F5344CB8AC3E}">
        <p14:creationId xmlns:p14="http://schemas.microsoft.com/office/powerpoint/2010/main" val="2366804619"/>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Jean 12 : 44 - 50</a:t>
            </a:r>
            <a:endParaRPr lang="fr-FR" sz="2800" b="1" dirty="0">
              <a:solidFill>
                <a:srgbClr val="C00000"/>
              </a:solidFill>
            </a:endParaRPr>
          </a:p>
          <a:p>
            <a:pPr marL="0" indent="0" algn="just">
              <a:buNone/>
            </a:pPr>
            <a:r>
              <a:rPr lang="fr-FR" sz="2800" b="1" dirty="0"/>
              <a:t>Jésus a dit, il l'a clamé: «Qui croit en moi, ce n'est pas en moi qu'il croit, mais en celui qui m'a envoyé, et qui me voit, voit celui qui m'a envoyé. Moi, lumière, je suis venu dans le monde, pour que quiconque croit en moi ne demeure pas dans les ténèbres. Si quelqu'un entend mes paroles et ne les garde pas, je le ne juge pas, car je ne suis pas venu pour juger le monde, mais pour sauver le monde.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يوحنا ١٢ : ٤٤ – ٥٠</a:t>
            </a:r>
            <a:endParaRPr kumimoji="0" lang="fr-FR" sz="3600" b="1" i="1" u="none" strike="noStrike" kern="1200" cap="none" spc="0" normalizeH="0" baseline="0" noProof="0" dirty="0">
              <a:ln>
                <a:noFill/>
              </a:ln>
              <a:solidFill>
                <a:srgbClr val="C00000"/>
              </a:solidFill>
              <a:effectLst/>
              <a:uLnTx/>
              <a:uFillTx/>
              <a:latin typeface="Calibri"/>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فصاح يسوع وقال: الذى يؤمن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بى</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فليس </a:t>
            </a:r>
            <a:r>
              <a:rPr kumimoji="0" lang="ar-EG"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بى</a:t>
            </a: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يؤمن بل آمن بالذى أرسلنى، ومن يرانى فقد رأى الذى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أرسلنى.</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أنا قد جئت نوراً للعالم، حتى كل من يؤمن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بى</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لا يمكث فى الظلمة، وإن كان أحد يسمع كلامى و لا يحفظه فأنا لا أدينه، لأنى لم آت لأدين العالم بل لأخلص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العالم،</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t>
            </a:r>
            <a:endPar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Onzième Heure de la veille du Jeudi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176120" y="53414"/>
            <a:ext cx="482453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 ليلة الخميس</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460237510"/>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Qui me rejette et n'accueille pas mes paroles a son juge: La parole que j'ai fait entendre, c'est elle qui le jugera au dernier jour; car ce n'est pas de moi-même que j'ai parlé, mais le Père qui m'a envoyé m'a lui-même commandé ce que j'avais à dire et à faire connaître; et je sais que mon commandement est vie éternelle. Ainsi donc ce que je dis, tel que le Père me l'a dit je le dis.»</a:t>
            </a:r>
          </a:p>
          <a:p>
            <a:pPr marL="0" indent="0" algn="just">
              <a:buNone/>
            </a:pPr>
            <a:r>
              <a:rPr lang="fr-FR" sz="2800" b="1" i="1" dirty="0">
                <a:solidFill>
                  <a:srgbClr val="C00000"/>
                </a:solidFill>
              </a:rPr>
              <a:t>Gloire à Dieu éternellement.</a:t>
            </a:r>
            <a:endParaRPr lang="fr-FR" sz="2800" b="1" dirty="0">
              <a:solidFill>
                <a:srgbClr val="C00000"/>
              </a:solidFill>
            </a:endParaRPr>
          </a:p>
          <a:p>
            <a:pPr marL="0" indent="0" algn="just">
              <a:buNone/>
            </a:pPr>
            <a:endParaRPr lang="fr-FR" sz="2800" b="1" dirty="0"/>
          </a:p>
          <a:p>
            <a:pPr marL="0" indent="0" algn="just">
              <a:buNone/>
            </a:pPr>
            <a:endParaRPr lang="fr-FR" sz="2800" b="1" dirty="0"/>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ومن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ينكرنى</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و لا يقبل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كلامى</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فله من يدينه. الكلام الذى تكلمت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به</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هو الذى يدينه فى اليوم الأخير، لأنى لم أتكلم من ذاتى وحدى، بل الآب الذى أرسلنى هو الذى أعطانى الوصية</a:t>
            </a:r>
            <a:r>
              <a:rPr kumimoji="0" lang="ar-EG"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ماذا أقول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وبماذا</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أتكلم</a:t>
            </a:r>
            <a:r>
              <a:rPr kumimoji="0" lang="ar-EG"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وأعلم أن وصيته </a:t>
            </a: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ه</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ى حياة أبدية، والذى أتكلم أنا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به</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فكما قال لى أبى هكذا أتكلم.</a:t>
            </a:r>
            <a:endParaRPr kumimoji="0" lang="fr-FR" sz="36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والمجد لله دائماً</a:t>
            </a:r>
            <a:endParaRPr kumimoji="0" lang="ar-SA" sz="36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Onzième Heure de la veille du Jeudi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896200" y="53414"/>
            <a:ext cx="410445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 ليلة الخميس</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 </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242674266"/>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056626"/>
            <a:ext cx="11305256" cy="2160240"/>
          </a:xfrm>
          <a:prstGeom prst="rect">
            <a:avLst/>
          </a:prstGeom>
        </p:spPr>
        <p:txBody>
          <a:bodyPr vert="horz" lIns="91440" tIns="45720" rIns="91440" bIns="45720" rtlCol="0" anchor="ctr">
            <a:noAutofit/>
          </a:bodyPr>
          <a:lstStyle/>
          <a:p>
            <a:pPr algn="ctr"/>
            <a:r>
              <a:rPr lang="ar-EG" sz="7200" b="1" dirty="0">
                <a:solidFill>
                  <a:srgbClr val="C00000"/>
                </a:solidFill>
                <a:latin typeface="Times New Roman" panose="02020603050405020304" pitchFamily="18" charset="0"/>
              </a:rPr>
              <a:t>مقدمة الطرح</a:t>
            </a:r>
            <a:r>
              <a:rPr lang="ar-SA" sz="7200" b="1" dirty="0">
                <a:solidFill>
                  <a:srgbClr val="C00000"/>
                </a:solidFill>
                <a:latin typeface="Times New Roman" panose="02020603050405020304" pitchFamily="18" charset="0"/>
              </a:rPr>
              <a:t> </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1270862"/>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a:solidFill>
                  <a:srgbClr val="C00000"/>
                </a:solidFill>
                <a:latin typeface="Castellar" panose="020A0402060406010301" pitchFamily="18" charset="0"/>
              </a:rPr>
              <a:t>Introduction du commentaire</a:t>
            </a:r>
          </a:p>
        </p:txBody>
      </p:sp>
    </p:spTree>
    <p:extLst>
      <p:ext uri="{BB962C8B-B14F-4D97-AF65-F5344CB8AC3E}">
        <p14:creationId xmlns:p14="http://schemas.microsoft.com/office/powerpoint/2010/main" val="3120897533"/>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9340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Au nom de la Sainte Trinité</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consubstantielle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le Père et le Fils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et le Saint 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66483" y="475085"/>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ب</a:t>
            </a:r>
            <a:r>
              <a:rPr lang="ar-EG" sz="5400" b="1" dirty="0">
                <a:latin typeface="Book Antiqua" panose="02040602050305030304" pitchFamily="18" charset="0"/>
              </a:rPr>
              <a:t>إ</a:t>
            </a:r>
            <a:r>
              <a:rPr lang="ar-AE" sz="5400" b="1" dirty="0">
                <a:latin typeface="Book Antiqua" panose="02040602050305030304" pitchFamily="18" charset="0"/>
              </a:rPr>
              <a:t>سم الثالوث</a:t>
            </a:r>
            <a:endParaRPr lang="fr-FR" sz="5400" b="1" dirty="0">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err="1">
                <a:solidFill>
                  <a:srgbClr val="C00000"/>
                </a:solidFill>
                <a:latin typeface="Book Antiqua" panose="02040602050305030304" pitchFamily="18" charset="0"/>
              </a:rPr>
              <a:t>المساوى</a:t>
            </a:r>
            <a:endParaRPr lang="fr-FR" sz="5400" b="1" dirty="0">
              <a:solidFill>
                <a:srgbClr val="C00000"/>
              </a:solidFill>
              <a:latin typeface="Book Antiqua" panose="02040602050305030304" pitchFamily="18" charset="0"/>
            </a:endParaRPr>
          </a:p>
          <a:p>
            <a:pPr algn="ctr" rtl="1"/>
            <a:endParaRPr lang="fr-FR" sz="48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الآب </a:t>
            </a:r>
            <a:r>
              <a:rPr lang="ar-AE" sz="5400" b="1" dirty="0" err="1">
                <a:latin typeface="Book Antiqua" panose="02040602050305030304" pitchFamily="18" charset="0"/>
              </a:rPr>
              <a:t>والإبن</a:t>
            </a:r>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endParaRPr lang="fr-FR" sz="5400" b="1" dirty="0">
              <a:solidFill>
                <a:srgbClr val="C00000"/>
              </a:solidFill>
              <a:latin typeface="Book Antiqua" panose="02040602050305030304" pitchFamily="18" charset="0"/>
            </a:endParaRPr>
          </a:p>
          <a:p>
            <a:pPr algn="ctr" rtl="1"/>
            <a:r>
              <a:rPr lang="ar-AE" sz="5400" b="1" dirty="0">
                <a:solidFill>
                  <a:srgbClr val="C00000"/>
                </a:solidFill>
                <a:latin typeface="Book Antiqua" panose="02040602050305030304" pitchFamily="18" charset="0"/>
              </a:rPr>
              <a:t>والروح القدس</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00403"/>
            <a:ext cx="4285760" cy="5847755"/>
          </a:xfrm>
          <a:prstGeom prst="rect">
            <a:avLst/>
          </a:prstGeom>
        </p:spPr>
        <p:txBody>
          <a:bodyPr wrap="square">
            <a:spAutoFit/>
          </a:bodyPr>
          <a:lstStyle/>
          <a:p>
            <a:pPr algn="ctr"/>
            <a:r>
              <a:rPr lang="fr-FR" sz="4000" b="1" dirty="0" err="1">
                <a:solidFill>
                  <a:srgbClr val="000000"/>
                </a:solidFill>
                <a:latin typeface="Avva_Marcos" panose="04020500000000000000" pitchFamily="82" charset="0"/>
              </a:rPr>
              <a:t>Q</a:t>
            </a:r>
            <a:r>
              <a:rPr lang="fr-FR" sz="4000" b="1" dirty="0" err="1">
                <a:solidFill>
                  <a:srgbClr val="000000"/>
                </a:solidFill>
                <a:latin typeface="CS Avva Shenouda" panose="020B7200000000000000" pitchFamily="34" charset="0"/>
              </a:rPr>
              <a:t>en</a:t>
            </a: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vran</a:t>
            </a:r>
            <a:r>
              <a:rPr lang="fr-FR" sz="4000" b="1" dirty="0">
                <a:solidFill>
                  <a:srgbClr val="000000"/>
                </a:solidFill>
                <a:latin typeface="CS Avva Shenouda" panose="020B7200000000000000" pitchFamily="34" charset="0"/>
              </a:rPr>
              <a:t> `n}`triac</a:t>
            </a: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noumooucioc</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Viwt</a:t>
            </a:r>
            <a:r>
              <a:rPr lang="fr-FR" sz="4000" b="1" dirty="0">
                <a:solidFill>
                  <a:srgbClr val="000000"/>
                </a:solidFill>
                <a:latin typeface="CS Avva Shenouda" panose="020B7200000000000000" pitchFamily="34" charset="0"/>
              </a:rPr>
              <a:t> nem ` </a:t>
            </a:r>
            <a:r>
              <a:rPr lang="fr-FR" sz="4000" b="1" dirty="0" err="1">
                <a:solidFill>
                  <a:srgbClr val="000000"/>
                </a:solidFill>
                <a:latin typeface="CS Avva Shenouda" panose="020B7200000000000000" pitchFamily="34" charset="0"/>
              </a:rPr>
              <a:t>Psyri</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nem </a:t>
            </a:r>
            <a:r>
              <a:rPr lang="fr-FR" sz="4000" b="1" dirty="0" err="1">
                <a:solidFill>
                  <a:srgbClr val="C00000"/>
                </a:solidFill>
                <a:latin typeface="CS Avva Shenouda" panose="020B7200000000000000" pitchFamily="34" charset="0"/>
              </a:rPr>
              <a:t>Pipneuma</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e;ouab</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1886997156"/>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Salut à toi Marie</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la belle colombe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qui a enfanté pour nous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Dieu le Verbe.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740195"/>
            <a:ext cx="3666705" cy="5262979"/>
          </a:xfrm>
          <a:prstGeom prst="rect">
            <a:avLst/>
          </a:prstGeom>
        </p:spPr>
        <p:txBody>
          <a:bodyPr wrap="square" anchor="ctr" anchorCtr="0">
            <a:spAutoFit/>
          </a:bodyPr>
          <a:lstStyle/>
          <a:p>
            <a:pPr algn="ctr" rtl="1"/>
            <a:r>
              <a:rPr lang="ar-AE" sz="4800" b="1" dirty="0">
                <a:latin typeface="Book Antiqua" panose="02040602050305030304" pitchFamily="18" charset="0"/>
              </a:rPr>
              <a:t>السلام لك يا مريم</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الحمامة الحسنة</a:t>
            </a:r>
            <a:endParaRPr lang="fr-FR" sz="4800" b="1" dirty="0">
              <a:solidFill>
                <a:srgbClr val="C00000"/>
              </a:solidFill>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err="1">
                <a:latin typeface="Book Antiqua" panose="02040602050305030304" pitchFamily="18" charset="0"/>
              </a:rPr>
              <a:t>التى</a:t>
            </a:r>
            <a:r>
              <a:rPr lang="ar-AE" sz="4800" b="1" dirty="0">
                <a:latin typeface="Book Antiqua" panose="02040602050305030304" pitchFamily="18" charset="0"/>
              </a:rPr>
              <a:t> ولدت لنا</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latin typeface="Book Antiqua" panose="02040602050305030304" pitchFamily="18" charset="0"/>
              </a:rPr>
              <a:t> </a:t>
            </a:r>
            <a:r>
              <a:rPr lang="ar-AE" sz="4800" b="1" dirty="0">
                <a:solidFill>
                  <a:srgbClr val="C00000"/>
                </a:solidFill>
                <a:latin typeface="Book Antiqua" panose="02040602050305030304" pitchFamily="18" charset="0"/>
              </a:rPr>
              <a:t>الله الكلمة</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091048" cy="5632311"/>
          </a:xfrm>
          <a:prstGeom prst="rect">
            <a:avLst/>
          </a:prstGeom>
        </p:spPr>
        <p:txBody>
          <a:bodyPr wrap="square">
            <a:spAutoFit/>
          </a:bodyPr>
          <a:lstStyle/>
          <a:p>
            <a:pPr algn="ctr"/>
            <a:r>
              <a:rPr lang="fr-FR" sz="4000" b="1" dirty="0">
                <a:latin typeface="CS Avva Shenouda" panose="020B7200000000000000" pitchFamily="34" charset="0"/>
              </a:rPr>
              <a:t>&lt;</a:t>
            </a:r>
            <a:r>
              <a:rPr lang="fr-FR" sz="4000" b="1" dirty="0" err="1">
                <a:latin typeface="CS Avva Shenouda" panose="020B7200000000000000" pitchFamily="34" charset="0"/>
              </a:rPr>
              <a:t>ere</a:t>
            </a:r>
            <a:r>
              <a:rPr lang="fr-FR" sz="4000" b="1" dirty="0">
                <a:latin typeface="CS Avva Shenouda" panose="020B7200000000000000" pitchFamily="34" charset="0"/>
              </a:rPr>
              <a:t> ne </a:t>
            </a:r>
            <a:r>
              <a:rPr lang="fr-FR" sz="4000" b="1" dirty="0" err="1">
                <a:latin typeface="CS Avva Shenouda" panose="020B7200000000000000" pitchFamily="34" charset="0"/>
              </a:rPr>
              <a:t>Mari`a</a:t>
            </a:r>
            <a:endParaRPr lang="fr-FR" sz="4000" b="1" dirty="0">
              <a:latin typeface="CS Avva Shenouda" panose="020B7200000000000000" pitchFamily="34" charset="0"/>
            </a:endParaRP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rompi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e;necwc</a:t>
            </a:r>
            <a:endParaRPr lang="fr-FR" sz="4000" b="1" dirty="0">
              <a:solidFill>
                <a:srgbClr val="C00000"/>
              </a:solidFill>
              <a:latin typeface="CS Avva Shenouda" panose="020B7200000000000000" pitchFamily="34" charset="0"/>
            </a:endParaRPr>
          </a:p>
          <a:p>
            <a:pPr algn="ctr"/>
            <a:endParaRPr lang="fr-FR" sz="4000" b="1" dirty="0">
              <a:solidFill>
                <a:srgbClr val="C00000"/>
              </a:solidFill>
              <a:latin typeface="CS Avva Shenouda" panose="020B7200000000000000" pitchFamily="34" charset="0"/>
            </a:endParaRPr>
          </a:p>
          <a:p>
            <a:pPr algn="ctr"/>
            <a:r>
              <a:rPr lang="fr-FR" sz="4000" b="1" dirty="0">
                <a:latin typeface="CS Avva Shenouda" panose="020B7200000000000000" pitchFamily="34" charset="0"/>
              </a:rPr>
              <a:t> ;y`</a:t>
            </a:r>
            <a:r>
              <a:rPr lang="fr-FR" sz="4000" b="1" dirty="0" err="1">
                <a:latin typeface="CS Avva Shenouda" panose="020B7200000000000000" pitchFamily="34" charset="0"/>
              </a:rPr>
              <a:t>etacmici</a:t>
            </a:r>
            <a:r>
              <a:rPr lang="fr-FR" sz="4000" b="1" dirty="0">
                <a:latin typeface="CS Avva Shenouda" panose="020B7200000000000000" pitchFamily="34" charset="0"/>
              </a:rPr>
              <a:t> nan</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`m`</a:t>
            </a:r>
            <a:r>
              <a:rPr lang="fr-FR" sz="4000" b="1" dirty="0" err="1">
                <a:solidFill>
                  <a:srgbClr val="C00000"/>
                </a:solidFill>
                <a:latin typeface="CS Avva Shenouda" panose="020B7200000000000000" pitchFamily="34" charset="0"/>
              </a:rPr>
              <a:t>Vnou</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Pilogoc</a:t>
            </a:r>
            <a:r>
              <a:rPr lang="fr-FR" sz="4000" b="1" dirty="0">
                <a:solidFill>
                  <a:srgbClr val="C00000"/>
                </a:solidFill>
                <a:latin typeface="CS Avva Shenouda" panose="020B7200000000000000" pitchFamily="34" charset="0"/>
              </a:rPr>
              <a:t>.</a:t>
            </a:r>
          </a:p>
        </p:txBody>
      </p:sp>
      <p:sp>
        <p:nvSpPr>
          <p:cNvPr id="8" name="Rectangle 7">
            <a:hlinkClick r:id="rId3" action="ppaction://hlinksldjump"/>
            <a:extLst>
              <a:ext uri="{FF2B5EF4-FFF2-40B4-BE49-F238E27FC236}">
                <a16:creationId xmlns:a16="http://schemas.microsoft.com/office/drawing/2014/main" id="{C81ADD9E-824E-485F-B216-D787B8ED41E1}"/>
              </a:ext>
            </a:extLst>
          </p:cNvPr>
          <p:cNvSpPr/>
          <p:nvPr/>
        </p:nvSpPr>
        <p:spPr>
          <a:xfrm>
            <a:off x="3758580" y="6131573"/>
            <a:ext cx="5078188" cy="325391"/>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Retour vers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commentaire</a:t>
            </a: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 de la 1ère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897687623"/>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Commentaire</a:t>
            </a:r>
            <a:endParaRPr lang="fr-FR" sz="2800" b="1" dirty="0">
              <a:solidFill>
                <a:srgbClr val="C00000"/>
              </a:solidFill>
            </a:endParaRPr>
          </a:p>
          <a:p>
            <a:pPr marL="0" indent="0" algn="just">
              <a:buNone/>
            </a:pPr>
            <a:r>
              <a:rPr lang="fr-FR" sz="2800" b="1" dirty="0"/>
              <a:t>Le Sauveur, Fils du Dieu vivant a dit: «Je suis la Lumière du monde. Celui qui croit en moi et accepte mes paroles ne peut demeurer dans les ténèbres. Si quelqu'un me renie, refuse d'écouter mes paroles et d’y obéir, je ne le jugerai pas, mais c’est la parole que J'ai prononcée qui le condamnera. La parole que j'ai prononcée n'est pas à Moi, mais du Père qui m'a envoyé;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طــرح</a:t>
            </a:r>
            <a:endParaRPr kumimoji="0" 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قال المخلص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إبن</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الله الحى: أنا هو نور العالم ب</a:t>
            </a: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سره، ومن يؤمن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بى</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ويقبل كلامى لا يمكن أن يلبث فى الظلام،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وم</a:t>
            </a:r>
            <a:r>
              <a:rPr kumimoji="0" lang="ar-BH"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ن</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يجحدنى ولم يرد أن يسمع لقولى ولم يطعه فأنا لا أدينه، لكن القول الذى قلته</a:t>
            </a: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أنا</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هو يدينه، ف</a:t>
            </a:r>
            <a:r>
              <a:rPr kumimoji="0" lang="ar-BH"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ن القول الذى نطقت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به</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ليس هو لى بل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للآب</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الذى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أرسلنى،</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t>
            </a:r>
            <a:endPar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Onzième Heure de la veille du Jeudi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536160" y="53414"/>
            <a:ext cx="446449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 ليلة الخميس</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905277633"/>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et Il m'a Lui-même commandé ce que j'avais à dire et à faire connaître. Nous croyons que Tu es en vérité le Verbe de Dieu le Père très bon. Tu as le pouvoir sur toute chose et rien ne T'est impossible.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وهو أعطانى الوصية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بماذا</a:t>
            </a:r>
            <a:r>
              <a:rPr kumimoji="0" lang="ar-BH"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أقول و</a:t>
            </a:r>
            <a:r>
              <a:rPr kumimoji="0" lang="ar-EG"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بماذا</a:t>
            </a: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أنطق.</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نحن نؤمن أنك أنت بالحقيقة كلمة الله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الآب</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الصالح، وأن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لك</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القدرة على كل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شىء</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وليس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شىء</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يعسر عليك</a:t>
            </a:r>
            <a:r>
              <a:rPr kumimoji="0" lang="fr-FR" sz="3600" b="1" i="0" u="none" strike="noStrike" kern="1200" cap="none" spc="0" normalizeH="0" baseline="0" noProof="0" dirty="0">
                <a:ln>
                  <a:noFill/>
                </a:ln>
                <a:solidFill>
                  <a:prstClr val="black"/>
                </a:solidFill>
                <a:effectLst/>
                <a:uLnTx/>
                <a:uFillTx/>
                <a:latin typeface="Calibri"/>
                <a:ea typeface="+mn-ea"/>
                <a:cs typeface="+mn-cs"/>
              </a:rPr>
              <a:t>.</a:t>
            </a:r>
            <a:endPar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Onzième Heure de la veille du Jeudi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968208" y="53414"/>
            <a:ext cx="403244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 ليلة الخميس</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8596510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lnSpcReduction="1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b="1" dirty="0" err="1">
                <a:latin typeface="Athanasius" pitchFamily="2" charset="0"/>
              </a:rPr>
              <a:t>Matan'oi</a:t>
            </a:r>
            <a:r>
              <a:rPr lang="en-US" sz="4400" b="1" dirty="0">
                <a:latin typeface="Athanasius" pitchFamily="2" charset="0"/>
              </a:rPr>
              <a:t> V; </a:t>
            </a:r>
            <a:r>
              <a:rPr lang="en-US" sz="4400" b="1" dirty="0" err="1">
                <a:latin typeface="Athanasius" pitchFamily="2" charset="0"/>
              </a:rPr>
              <a:t>je</a:t>
            </a:r>
            <a:r>
              <a:rPr lang="en-US" sz="4400" b="1" dirty="0">
                <a:latin typeface="Athanasius" pitchFamily="2" charset="0"/>
              </a:rPr>
              <a:t> `</a:t>
            </a:r>
            <a:r>
              <a:rPr lang="en-US" sz="4400" b="1" dirty="0" err="1">
                <a:latin typeface="Athanasius" pitchFamily="2" charset="0"/>
              </a:rPr>
              <a:t>èa</a:t>
            </a:r>
            <a:r>
              <a:rPr lang="en-US" sz="4400" b="1" dirty="0">
                <a:latin typeface="Athanasius" pitchFamily="2" charset="0"/>
              </a:rPr>
              <a:t> \</a:t>
            </a:r>
            <a:r>
              <a:rPr lang="en-US" sz="4400" b="1" dirty="0" err="1">
                <a:latin typeface="Athanasius" pitchFamily="2" charset="0"/>
              </a:rPr>
              <a:t>anmwou</a:t>
            </a:r>
            <a:r>
              <a:rPr lang="en-US" sz="4400" b="1" dirty="0">
                <a:latin typeface="Athanasius" pitchFamily="2" charset="0"/>
              </a:rPr>
              <a:t> &gt; ]e `</a:t>
            </a:r>
            <a:r>
              <a:rPr lang="en-US" sz="4400" b="1" dirty="0" err="1">
                <a:latin typeface="Athanasius" pitchFamily="2" charset="0"/>
              </a:rPr>
              <a:t>èe'oun</a:t>
            </a:r>
            <a:r>
              <a:rPr lang="en-US" sz="4400" b="1" dirty="0">
                <a:latin typeface="Athanasius" pitchFamily="2" charset="0"/>
              </a:rPr>
              <a:t> ]a </a:t>
            </a:r>
            <a:r>
              <a:rPr lang="en-US" sz="4400" b="1" dirty="0" err="1">
                <a:latin typeface="Athanasius" pitchFamily="2" charset="0"/>
              </a:rPr>
              <a:t>tayuxh</a:t>
            </a:r>
            <a:r>
              <a:rPr lang="en-US" sz="4400" b="1" dirty="0">
                <a:latin typeface="Athanasius" pitchFamily="2" charset="0"/>
              </a:rPr>
              <a:t> &gt; kata `</a:t>
            </a:r>
            <a:r>
              <a:rPr lang="en-US" sz="4400" b="1" dirty="0" err="1">
                <a:latin typeface="Athanasius" pitchFamily="2" charset="0"/>
              </a:rPr>
              <a:t>èp`èa</a:t>
            </a:r>
            <a:r>
              <a:rPr lang="en-US" sz="4400" b="1" dirty="0">
                <a:latin typeface="Athanasius" pitchFamily="2" charset="0"/>
              </a:rPr>
              <a:t>]</a:t>
            </a:r>
            <a:r>
              <a:rPr lang="en-US" sz="4400" b="1" dirty="0" err="1">
                <a:latin typeface="Athanasius" pitchFamily="2" charset="0"/>
              </a:rPr>
              <a:t>ai</a:t>
            </a:r>
            <a:r>
              <a:rPr lang="en-US" sz="4400" b="1" dirty="0">
                <a:latin typeface="Athanasius" pitchFamily="2" charset="0"/>
              </a:rPr>
              <a:t> `</a:t>
            </a:r>
            <a:r>
              <a:rPr lang="en-US" sz="4400" b="1" dirty="0" err="1">
                <a:latin typeface="Athanasius" pitchFamily="2" charset="0"/>
              </a:rPr>
              <a:t>ènte</a:t>
            </a:r>
            <a:r>
              <a:rPr lang="en-US" sz="4400" b="1" dirty="0">
                <a:latin typeface="Athanasius" pitchFamily="2" charset="0"/>
              </a:rPr>
              <a:t> </a:t>
            </a:r>
            <a:r>
              <a:rPr lang="en-US" sz="4400" b="1" dirty="0" err="1">
                <a:latin typeface="Athanasius" pitchFamily="2" charset="0"/>
              </a:rPr>
              <a:t>nekmet</a:t>
            </a:r>
            <a:r>
              <a:rPr lang="en-US" sz="4400" b="1" dirty="0">
                <a:latin typeface="Athanasius" pitchFamily="2" charset="0"/>
              </a:rPr>
              <a:t>]</a:t>
            </a:r>
            <a:r>
              <a:rPr lang="en-US" sz="4400" b="1" dirty="0" err="1">
                <a:latin typeface="Athanasius" pitchFamily="2" charset="0"/>
              </a:rPr>
              <a:t>en</a:t>
            </a:r>
            <a:r>
              <a:rPr lang="en-US" sz="4400" b="1" dirty="0">
                <a:latin typeface="Athanasius" pitchFamily="2" charset="0"/>
              </a:rPr>
              <a:t>\</a:t>
            </a:r>
            <a:r>
              <a:rPr lang="en-US" sz="4400" b="1" dirty="0" err="1">
                <a:latin typeface="Athanasius" pitchFamily="2" charset="0"/>
              </a:rPr>
              <a:t>ht</a:t>
            </a:r>
            <a:r>
              <a:rPr lang="en-US" sz="4400" b="1" dirty="0">
                <a:latin typeface="Athanasius" pitchFamily="2" charset="0"/>
              </a:rPr>
              <a:t> &gt; </a:t>
            </a:r>
            <a:r>
              <a:rPr lang="en-US" sz="4400" b="1" dirty="0" err="1">
                <a:latin typeface="Athanasius" pitchFamily="2" charset="0"/>
              </a:rPr>
              <a:t>jou</a:t>
            </a:r>
            <a:r>
              <a:rPr lang="en-US" sz="4400" b="1" dirty="0">
                <a:latin typeface="Athanasius" pitchFamily="2" charset="0"/>
              </a:rPr>
              <a:t>]t  `</a:t>
            </a:r>
            <a:r>
              <a:rPr lang="en-US" sz="4400" b="1" dirty="0" err="1">
                <a:latin typeface="Athanasius" pitchFamily="2" charset="0"/>
              </a:rPr>
              <a:t>èe`è’rhi</a:t>
            </a:r>
            <a:r>
              <a:rPr lang="en-US" sz="4400" b="1" dirty="0">
                <a:latin typeface="Athanasius" pitchFamily="2" charset="0"/>
              </a:rPr>
              <a:t>   `</a:t>
            </a:r>
            <a:r>
              <a:rPr lang="en-US" sz="4400" b="1" dirty="0" err="1">
                <a:latin typeface="Athanasius" pitchFamily="2" charset="0"/>
              </a:rPr>
              <a:t>èejwi</a:t>
            </a:r>
            <a:r>
              <a:rPr lang="en-US" sz="4400" b="1" dirty="0">
                <a:latin typeface="Athanasius" pitchFamily="2" charset="0"/>
              </a:rPr>
              <a:t>  </a:t>
            </a:r>
            <a:r>
              <a:rPr lang="fr-FR" sz="4400" b="1" dirty="0">
                <a:latin typeface="Athanasius" pitchFamily="2" charset="0"/>
              </a:rPr>
              <a:t>&gt;  ``</a:t>
            </a:r>
            <a:r>
              <a:rPr lang="fr-FR" sz="4400" b="1" dirty="0" err="1">
                <a:solidFill>
                  <a:srgbClr val="C00000"/>
                </a:solidFill>
                <a:latin typeface="Athanasius" pitchFamily="2" charset="0"/>
              </a:rPr>
              <a:t>allhloui`a</a:t>
            </a:r>
            <a:endParaRPr lang="fr-FR" sz="4400" b="1"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00600" cy="2808311"/>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28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مزمور ٦٨ : ١، ١٣</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أحينى يا الله فإن المياه قد بلغت إلى نفسى، وأنظر إلى</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ككثرة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رأفاتك</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Arial" panose="020B0604020202020204" pitchFamily="34" charset="0"/>
              </a:rPr>
              <a:t>الليلويا</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Première Heure de la veille du Jeudi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ليلة الخميس</a:t>
            </a:r>
            <a:r>
              <a:rPr kumimoji="0" lang="fr-FR" altLang="fr-FR" sz="2000" b="1" i="1" u="none" strike="noStrike" kern="1200" cap="none" spc="0" normalizeH="0" baseline="0" noProof="0" dirty="0">
                <a:ln>
                  <a:noFill/>
                </a:ln>
                <a:solidFill>
                  <a:prstClr val="white"/>
                </a:solidFill>
                <a:effectLst/>
                <a:uLnTx/>
                <a:uFillTx/>
                <a:latin typeface="Calibri"/>
                <a:ea typeface="+mn-ea"/>
                <a:cs typeface="+mn-cs"/>
              </a:rPr>
              <a:t> </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Espace réservé du contenu 2"/>
          <p:cNvSpPr txBox="1">
            <a:spLocks/>
          </p:cNvSpPr>
          <p:nvPr/>
        </p:nvSpPr>
        <p:spPr>
          <a:xfrm>
            <a:off x="407368" y="3645024"/>
            <a:ext cx="5472608" cy="2808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1" u="none" strike="noStrike" kern="1200" cap="none" spc="0" normalizeH="0" baseline="0" noProof="0" dirty="0">
                <a:ln>
                  <a:noFill/>
                </a:ln>
                <a:solidFill>
                  <a:srgbClr val="C00000"/>
                </a:solidFill>
                <a:effectLst/>
                <a:uLnTx/>
                <a:uFillTx/>
                <a:latin typeface="Calibri"/>
                <a:ea typeface="+mn-ea"/>
                <a:cs typeface="+mn-cs"/>
              </a:rPr>
              <a:t>Psaume  68 : 1 et 13</a:t>
            </a:r>
            <a:endParaRPr kumimoji="0" lang="fr-FR" sz="2800" b="1" i="0" u="none" strike="noStrike" kern="1200" cap="none" spc="0" normalizeH="0" baseline="0" noProof="0" dirty="0">
              <a:ln>
                <a:noFill/>
              </a:ln>
              <a:solidFill>
                <a:srgbClr val="C00000"/>
              </a:solidFill>
              <a:effectLst/>
              <a:uLnTx/>
              <a:uFillTx/>
              <a:latin typeface="Calibri"/>
              <a:ea typeface="+mn-ea"/>
              <a:cs typeface="+mn-cs"/>
            </a:endParaRPr>
          </a:p>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Calibri"/>
                <a:ea typeface="+mn-ea"/>
                <a:cs typeface="+mn-cs"/>
              </a:rPr>
              <a:t>Sauve-moi, mon Dieu, les eaux montent jusqu'à ma gorge. Dans Ta grande tendresse, regarde-moi. </a:t>
            </a:r>
            <a:r>
              <a:rPr kumimoji="0" lang="fr-FR" sz="2800" b="1" i="0" u="none" strike="noStrike" kern="1200" cap="none" spc="0" normalizeH="0" baseline="0" noProof="0" dirty="0">
                <a:ln>
                  <a:noFill/>
                </a:ln>
                <a:solidFill>
                  <a:srgbClr val="C00000"/>
                </a:solidFill>
                <a:effectLst/>
                <a:uLnTx/>
                <a:uFillTx/>
                <a:latin typeface="Calibri"/>
                <a:ea typeface="+mn-ea"/>
                <a:cs typeface="+mn-cs"/>
              </a:rPr>
              <a:t>Alléluia</a:t>
            </a:r>
          </a:p>
        </p:txBody>
      </p:sp>
    </p:spTree>
    <p:extLst>
      <p:ext uri="{BB962C8B-B14F-4D97-AF65-F5344CB8AC3E}">
        <p14:creationId xmlns:p14="http://schemas.microsoft.com/office/powerpoint/2010/main" val="670302649"/>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Réponds du commentaire</a:t>
            </a:r>
          </a:p>
          <a:p>
            <a:pPr marL="0" indent="0" algn="ctr">
              <a:buNone/>
            </a:pPr>
            <a:endParaRPr lang="fr-FR" sz="2800" b="1" dirty="0">
              <a:solidFill>
                <a:srgbClr val="C00000"/>
              </a:solidFill>
            </a:endParaRPr>
          </a:p>
          <a:p>
            <a:pPr marL="0" indent="0" algn="ctr">
              <a:buNone/>
            </a:pPr>
            <a:r>
              <a:rPr lang="fr-FR" sz="2800" b="1" dirty="0"/>
              <a:t>Le Christ notre Sauveur </a:t>
            </a:r>
          </a:p>
          <a:p>
            <a:pPr marL="0" indent="0" algn="ctr">
              <a:buNone/>
            </a:pPr>
            <a:r>
              <a:rPr lang="fr-FR" sz="2800" b="1" dirty="0"/>
              <a:t>est venu et a souffert pour nous </a:t>
            </a:r>
          </a:p>
          <a:p>
            <a:pPr marL="0" indent="0" algn="ctr">
              <a:buNone/>
            </a:pPr>
            <a:r>
              <a:rPr lang="fr-FR" sz="2800" b="1" dirty="0"/>
              <a:t>afin que par Sa Passion Il nous sauve.</a:t>
            </a:r>
          </a:p>
          <a:p>
            <a:pPr marL="0" indent="0" algn="ctr">
              <a:buNone/>
            </a:pPr>
            <a:endParaRPr lang="fr-FR" sz="2800" b="1" dirty="0"/>
          </a:p>
          <a:p>
            <a:pPr marL="0" indent="0" algn="ctr">
              <a:buNone/>
            </a:pPr>
            <a:r>
              <a:rPr lang="fr-FR" sz="2800" b="1" dirty="0"/>
              <a:t>Glorifions-Le et exaltons son Nom car il a eu pitié de nous 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fr-FR" sz="3600" b="1" i="1" dirty="0">
                <a:solidFill>
                  <a:srgbClr val="C00000"/>
                </a:solidFill>
                <a:latin typeface="Times New Roman" panose="02020603050405020304" pitchFamily="18" charset="0"/>
              </a:rPr>
              <a:t> </a:t>
            </a:r>
            <a:r>
              <a:rPr lang="ar-SA" sz="3600" b="1" i="1" dirty="0">
                <a:solidFill>
                  <a:srgbClr val="C00000"/>
                </a:solidFill>
                <a:latin typeface="Times New Roman" panose="02020603050405020304" pitchFamily="18" charset="0"/>
              </a:rPr>
              <a:t>مرد</a:t>
            </a:r>
            <a:endParaRPr lang="fr-FR" sz="3600" b="1" i="1" dirty="0">
              <a:solidFill>
                <a:srgbClr val="C00000"/>
              </a:solidFill>
              <a:latin typeface="Times New Roman" panose="02020603050405020304" pitchFamily="18" charset="0"/>
            </a:endParaRPr>
          </a:p>
          <a:p>
            <a:pPr algn="just"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المسيح مخلصنا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جاء وتألم</a:t>
            </a:r>
            <a:r>
              <a:rPr lang="fr-FR" sz="3600" b="1" dirty="0">
                <a:latin typeface="Times New Roman" panose="02020603050405020304" pitchFamily="18" charset="0"/>
              </a:rPr>
              <a:t> </a:t>
            </a:r>
            <a:r>
              <a:rPr lang="ar-AE" sz="3600" b="1" dirty="0">
                <a:latin typeface="Times New Roman" panose="02020603050405020304" pitchFamily="18" charset="0"/>
              </a:rPr>
              <a:t>عنا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لكي ب</a:t>
            </a:r>
            <a:r>
              <a:rPr lang="ar-BH" sz="3600" b="1" dirty="0">
                <a:latin typeface="Times New Roman" panose="02020603050405020304" pitchFamily="18" charset="0"/>
              </a:rPr>
              <a:t>آ</a:t>
            </a:r>
            <a:r>
              <a:rPr lang="ar-SA" sz="3600" b="1" dirty="0">
                <a:latin typeface="Times New Roman" panose="02020603050405020304" pitchFamily="18" charset="0"/>
              </a:rPr>
              <a:t>لامه يخلصنا </a:t>
            </a:r>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فلنمجده ونرفع </a:t>
            </a:r>
            <a:r>
              <a:rPr lang="ar-BH" sz="3600" b="1">
                <a:latin typeface="Times New Roman" panose="02020603050405020304" pitchFamily="18" charset="0"/>
              </a:rPr>
              <a:t>إ</a:t>
            </a:r>
            <a:r>
              <a:rPr lang="ar-SA" sz="3600" b="1">
                <a:latin typeface="Times New Roman" panose="02020603050405020304" pitchFamily="18" charset="0"/>
              </a:rPr>
              <a:t>سمه</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 لأنه صنع معنا رحمة كعظيم رحمته</a:t>
            </a:r>
          </a:p>
        </p:txBody>
      </p:sp>
    </p:spTree>
    <p:extLst>
      <p:ext uri="{BB962C8B-B14F-4D97-AF65-F5344CB8AC3E}">
        <p14:creationId xmlns:p14="http://schemas.microsoft.com/office/powerpoint/2010/main" val="574139358"/>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spcBef>
                <a:spcPts val="0"/>
              </a:spcBef>
              <a:buNone/>
            </a:pPr>
            <a:r>
              <a:rPr lang="fr-FR" sz="3600" b="1" dirty="0">
                <a:latin typeface="Book Antiqua" panose="02040602050305030304" pitchFamily="18" charset="0"/>
              </a:rPr>
              <a:t>Le Christ notre Sauveur</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est venu et a souffert</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afin que par Sa Passion</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Il nous sauve.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547654"/>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المسيح مخلصنا</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جاء وتألم عنا</a:t>
            </a:r>
            <a:endParaRPr lang="fr-FR" sz="54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a:latin typeface="Book Antiqua" panose="02040602050305030304" pitchFamily="18" charset="0"/>
              </a:rPr>
              <a:t>لكى بآلامه</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 يخلصنا</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Avva_Marcos" panose="04020500000000000000" pitchFamily="82" charset="0"/>
              </a:rPr>
              <a:t>P</a:t>
            </a:r>
            <a:r>
              <a:rPr lang="fr-FR" sz="4000" b="1" dirty="0">
                <a:latin typeface="CS Avva Shenouda" panose="020B7200000000000000" pitchFamily="34" charset="0"/>
              </a:rPr>
              <a:t>i`,</a:t>
            </a:r>
            <a:r>
              <a:rPr lang="fr-FR" sz="4000" b="1" dirty="0" err="1">
                <a:latin typeface="CS Avva Shenouda" panose="020B7200000000000000" pitchFamily="34" charset="0"/>
              </a:rPr>
              <a:t>rictoc</a:t>
            </a:r>
            <a:r>
              <a:rPr lang="fr-FR" sz="4000" b="1" dirty="0">
                <a:latin typeface="CS Avva Shenouda" panose="020B7200000000000000" pitchFamily="34" charset="0"/>
              </a:rPr>
              <a:t> </a:t>
            </a:r>
            <a:r>
              <a:rPr lang="fr-FR" sz="4000" b="1" dirty="0" err="1">
                <a:latin typeface="CS Avva Shenouda" panose="020B7200000000000000" pitchFamily="34" charset="0"/>
              </a:rPr>
              <a:t>Pencwtyr</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af`i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afsep`mkah</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latin typeface="CS Avva Shenouda" panose="020B7200000000000000" pitchFamily="34" charset="0"/>
              </a:rPr>
              <a:t>hina</a:t>
            </a:r>
            <a:r>
              <a:rPr lang="fr-FR" sz="4000" b="1" dirty="0">
                <a:latin typeface="CS Avva Shenouda" panose="020B7200000000000000" pitchFamily="34" charset="0"/>
              </a:rPr>
              <a:t> </a:t>
            </a:r>
            <a:r>
              <a:rPr lang="fr-FR" sz="4000" b="1" dirty="0" err="1">
                <a:latin typeface="CS Avva Shenouda" panose="020B7200000000000000" pitchFamily="34" charset="0"/>
              </a:rPr>
              <a:t>qen</a:t>
            </a:r>
            <a:r>
              <a:rPr lang="fr-FR" sz="4000" b="1" dirty="0">
                <a:latin typeface="CS Avva Shenouda" panose="020B7200000000000000" pitchFamily="34" charset="0"/>
              </a:rPr>
              <a:t> </a:t>
            </a:r>
            <a:r>
              <a:rPr lang="fr-FR" sz="4000" b="1" dirty="0" err="1">
                <a:latin typeface="CS Avva Shenouda" panose="020B7200000000000000" pitchFamily="34" charset="0"/>
              </a:rPr>
              <a:t>nef`mkauh</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a:t>
            </a:r>
            <a:r>
              <a:rPr lang="fr-FR" sz="4000" b="1" dirty="0" err="1">
                <a:solidFill>
                  <a:srgbClr val="C00000"/>
                </a:solidFill>
                <a:latin typeface="CS Avva Shenouda" panose="020B7200000000000000" pitchFamily="34" charset="0"/>
              </a:rPr>
              <a:t>ntefcw</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mmon</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2033241947"/>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523689"/>
            <a:ext cx="3996931" cy="5742656"/>
          </a:xfrm>
        </p:spPr>
        <p:txBody>
          <a:bodyPr numCol="1" spcCol="72000" anchor="ctr">
            <a:noAutofit/>
          </a:bodyPr>
          <a:lstStyle/>
          <a:p>
            <a:pPr marL="0" indent="0" algn="ctr">
              <a:spcBef>
                <a:spcPts val="0"/>
              </a:spcBef>
              <a:buNone/>
            </a:pPr>
            <a:r>
              <a:rPr lang="fr-FR" sz="3600" b="1" dirty="0">
                <a:latin typeface="Book Antiqua" panose="02040602050305030304" pitchFamily="18" charset="0"/>
              </a:rPr>
              <a:t>Glorifions-Le</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et exaltons Son Nom</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 car Il a eu pitié de nous</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52697"/>
            <a:ext cx="3666705" cy="6186309"/>
          </a:xfrm>
          <a:prstGeom prst="rect">
            <a:avLst/>
          </a:prstGeom>
        </p:spPr>
        <p:txBody>
          <a:bodyPr wrap="square" anchor="ctr" anchorCtr="0">
            <a:spAutoFit/>
          </a:bodyPr>
          <a:lstStyle/>
          <a:p>
            <a:pPr algn="ctr" rtl="1"/>
            <a:r>
              <a:rPr lang="ar-AE" sz="5400" b="1" dirty="0">
                <a:latin typeface="Book Antiqua" panose="02040602050305030304" pitchFamily="18" charset="0"/>
              </a:rPr>
              <a:t>فلنمجده</a:t>
            </a:r>
            <a:endParaRPr lang="fr-FR" sz="5400" b="1" dirty="0">
              <a:latin typeface="Book Antiqua" panose="02040602050305030304" pitchFamily="18" charset="0"/>
            </a:endParaRPr>
          </a:p>
          <a:p>
            <a:pPr algn="ctr" rtl="1"/>
            <a:endParaRPr lang="ar-AE" sz="28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ونرفع </a:t>
            </a:r>
            <a:r>
              <a:rPr lang="ar-AE" sz="5400" b="1" dirty="0" err="1">
                <a:solidFill>
                  <a:srgbClr val="C00000"/>
                </a:solidFill>
                <a:latin typeface="Book Antiqua" panose="02040602050305030304" pitchFamily="18" charset="0"/>
              </a:rPr>
              <a:t>إسمه</a:t>
            </a:r>
            <a:endParaRPr lang="fr-FR" sz="5400" b="1" dirty="0">
              <a:solidFill>
                <a:srgbClr val="C00000"/>
              </a:solidFill>
              <a:latin typeface="Book Antiqua" panose="02040602050305030304" pitchFamily="18" charset="0"/>
            </a:endParaRPr>
          </a:p>
          <a:p>
            <a:pPr algn="ctr" rtl="1"/>
            <a:r>
              <a:rPr lang="ar-AE" sz="4400" b="1" dirty="0">
                <a:latin typeface="Book Antiqua" panose="02040602050305030304" pitchFamily="18" charset="0"/>
              </a:rPr>
              <a:t> </a:t>
            </a:r>
            <a:endParaRPr lang="ar-AE" sz="5400" b="1" dirty="0">
              <a:latin typeface="Book Antiqua" panose="02040602050305030304" pitchFamily="18" charset="0"/>
            </a:endParaRPr>
          </a:p>
          <a:p>
            <a:pPr algn="ctr" rtl="1"/>
            <a:r>
              <a:rPr lang="ar-AE" sz="5400" b="1" dirty="0">
                <a:latin typeface="Book Antiqua" panose="02040602050305030304" pitchFamily="18" charset="0"/>
              </a:rPr>
              <a:t>لأنه صنع معنا </a:t>
            </a: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رحمةً كعظيم رحمته</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CS Avva Shenouda" panose="020B7200000000000000" pitchFamily="34" charset="0"/>
              </a:rPr>
              <a:t>Maren]`</a:t>
            </a:r>
            <a:r>
              <a:rPr lang="fr-FR" sz="4000" b="1" dirty="0" err="1">
                <a:latin typeface="CS Avva Shenouda" panose="020B7200000000000000" pitchFamily="34" charset="0"/>
              </a:rPr>
              <a:t>wou</a:t>
            </a:r>
            <a:r>
              <a:rPr lang="fr-FR" sz="4000" b="1" dirty="0">
                <a:latin typeface="CS Avva Shenouda" panose="020B7200000000000000" pitchFamily="34" charset="0"/>
              </a:rPr>
              <a:t> </a:t>
            </a:r>
            <a:r>
              <a:rPr lang="fr-FR" sz="4000" b="1" dirty="0" err="1">
                <a:latin typeface="CS Avva Shenouda" panose="020B7200000000000000" pitchFamily="34" charset="0"/>
              </a:rPr>
              <a:t>naf</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ten</a:t>
            </a:r>
            <a:r>
              <a:rPr lang="fr-FR" sz="4000" b="1" dirty="0">
                <a:solidFill>
                  <a:srgbClr val="C00000"/>
                </a:solidFill>
                <a:latin typeface="CS Avva Shenouda" panose="020B7200000000000000" pitchFamily="34" charset="0"/>
              </a:rPr>
              <a:t>[ici `</a:t>
            </a:r>
            <a:r>
              <a:rPr lang="fr-FR" sz="4000" b="1" dirty="0" err="1">
                <a:solidFill>
                  <a:srgbClr val="C00000"/>
                </a:solidFill>
                <a:latin typeface="CS Avva Shenouda" panose="020B7200000000000000" pitchFamily="34" charset="0"/>
              </a:rPr>
              <a:t>mpefran</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latin typeface="CS Avva Shenouda" panose="020B7200000000000000" pitchFamily="34" charset="0"/>
              </a:rPr>
              <a:t>je </a:t>
            </a:r>
            <a:r>
              <a:rPr lang="fr-FR" sz="4000" b="1" dirty="0" err="1">
                <a:latin typeface="CS Avva Shenouda" panose="020B7200000000000000" pitchFamily="34" charset="0"/>
              </a:rPr>
              <a:t>aferounai</a:t>
            </a:r>
            <a:r>
              <a:rPr lang="fr-FR" sz="4000" b="1" dirty="0">
                <a:latin typeface="CS Avva Shenouda" panose="020B7200000000000000" pitchFamily="34" charset="0"/>
              </a:rPr>
              <a:t> </a:t>
            </a:r>
            <a:r>
              <a:rPr lang="fr-FR" sz="4000" b="1" dirty="0" err="1">
                <a:latin typeface="CS Avva Shenouda" panose="020B7200000000000000" pitchFamily="34" charset="0"/>
              </a:rPr>
              <a:t>neman</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kata </a:t>
            </a:r>
            <a:r>
              <a:rPr lang="fr-FR" sz="4000" b="1" dirty="0" err="1">
                <a:solidFill>
                  <a:srgbClr val="C00000"/>
                </a:solidFill>
                <a:latin typeface="CS Avva Shenouda" panose="020B7200000000000000" pitchFamily="34" charset="0"/>
              </a:rPr>
              <a:t>pefnis</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nnai</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2074067850"/>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426898"/>
            <a:ext cx="11305256" cy="2160240"/>
          </a:xfrm>
          <a:prstGeom prst="rect">
            <a:avLst/>
          </a:prstGeom>
        </p:spPr>
        <p:txBody>
          <a:bodyPr vert="horz" lIns="91440" tIns="45720" rIns="91440" bIns="45720" rtlCol="0" anchor="ctr">
            <a:noAutofit/>
          </a:bodyPr>
          <a:lstStyle/>
          <a:p>
            <a:pPr algn="ctr"/>
            <a:r>
              <a:rPr lang="ar-SA" sz="7200" b="1" dirty="0">
                <a:solidFill>
                  <a:srgbClr val="C00000"/>
                </a:solidFill>
                <a:latin typeface="Times New Roman" panose="02020603050405020304" pitchFamily="18" charset="0"/>
              </a:rPr>
              <a:t>طلبة المساء</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7000" b="1" dirty="0">
                <a:solidFill>
                  <a:srgbClr val="C00000"/>
                </a:solidFill>
                <a:latin typeface="Bookman Old Style" panose="02050604050505020204" pitchFamily="18" charset="0"/>
              </a:rPr>
              <a:t>Litanies du soir</a:t>
            </a:r>
          </a:p>
        </p:txBody>
      </p:sp>
    </p:spTree>
    <p:extLst>
      <p:ext uri="{BB962C8B-B14F-4D97-AF65-F5344CB8AC3E}">
        <p14:creationId xmlns:p14="http://schemas.microsoft.com/office/powerpoint/2010/main" val="990686246"/>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Nous Te supplions et nous T'implorons, ô Dieu le Père Tout-Puissant, le Fils unique créateur de tout et qui dirige tout et le Saint-Esprit vivifiant ; Trinité Sainte devant qui tout genou fléchit, au ciel et sur la terre. </a:t>
            </a:r>
            <a:r>
              <a:rPr lang="fr-FR" b="1" dirty="0">
                <a:solidFill>
                  <a:srgbClr val="C00000"/>
                </a:solidFill>
                <a:latin typeface="Book Antiqua" panose="02040602050305030304" pitchFamily="18" charset="0"/>
                <a:ea typeface="+mj-ea"/>
                <a:cs typeface="+mj-cs"/>
              </a:rPr>
              <a:t>Nous T'implorons Seigneur, écoute-nous et aie pitié de nous. </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409155"/>
            <a:ext cx="5367643" cy="6186309"/>
          </a:xfrm>
          <a:prstGeom prst="rect">
            <a:avLst/>
          </a:prstGeom>
        </p:spPr>
        <p:txBody>
          <a:bodyPr wrap="square" anchor="ctr" anchorCtr="0">
            <a:spAutoFit/>
          </a:bodyPr>
          <a:lstStyle/>
          <a:p>
            <a:pPr algn="just" rtl="1"/>
            <a:r>
              <a:rPr lang="ar-AE" sz="4400" b="1" dirty="0">
                <a:latin typeface="Book Antiqua" panose="02040602050305030304" pitchFamily="18" charset="0"/>
              </a:rPr>
              <a:t>نسأل ونتضرع إليك أيها السيد الله الأب ضابط الكل والابن الوحيد القدوس، خالق الكل ومدبرهم والروح القدس المحيي الثالوث القدوس الذي تجثو له كل ركبة ما في السماوات وما على الأرض</a:t>
            </a:r>
            <a:endParaRPr lang="fr-FR" sz="4400" b="1" dirty="0">
              <a:latin typeface="Book Antiqua" panose="02040602050305030304" pitchFamily="18" charset="0"/>
            </a:endParaRPr>
          </a:p>
          <a:p>
            <a:pPr algn="just" rtl="1"/>
            <a:r>
              <a:rPr lang="ar-AE" sz="4400" b="1" dirty="0">
                <a:solidFill>
                  <a:srgbClr val="C00000"/>
                </a:solidFill>
                <a:latin typeface="Times New Roman" panose="02020603050405020304" pitchFamily="18" charset="0"/>
              </a:rPr>
              <a:t>نسألك يا رب اسمعنا وارحمنا.</a:t>
            </a:r>
          </a:p>
        </p:txBody>
      </p:sp>
    </p:spTree>
    <p:extLst>
      <p:ext uri="{BB962C8B-B14F-4D97-AF65-F5344CB8AC3E}">
        <p14:creationId xmlns:p14="http://schemas.microsoft.com/office/powerpoint/2010/main" val="1299950829"/>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Pour la paix qui vient d'en haut, l'harmonie de toutes les églises qui sont dans le monde, les monastères, les saints synodes, les peuples et ceux qui les dirigent : ô Dieu sois compatissant envers Ta création et sauve-la de tout mal. </a:t>
            </a:r>
            <a:r>
              <a:rPr lang="fr-FR" b="1" dirty="0">
                <a:solidFill>
                  <a:srgbClr val="C00000"/>
                </a:solidFill>
                <a:latin typeface="Book Antiqua" panose="02040602050305030304" pitchFamily="18" charset="0"/>
                <a:ea typeface="+mj-ea"/>
                <a:cs typeface="+mj-cs"/>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476672"/>
            <a:ext cx="5491732" cy="6001643"/>
          </a:xfrm>
          <a:prstGeom prst="rect">
            <a:avLst/>
          </a:prstGeom>
        </p:spPr>
        <p:txBody>
          <a:bodyPr wrap="square" anchor="ctr" anchorCtr="0">
            <a:spAutoFit/>
          </a:bodyPr>
          <a:lstStyle/>
          <a:p>
            <a:pPr algn="just" rtl="1"/>
            <a:r>
              <a:rPr lang="ar-AE" sz="4800" b="1" dirty="0">
                <a:latin typeface="Book Antiqua" panose="02040602050305030304" pitchFamily="18" charset="0"/>
              </a:rPr>
              <a:t>من أجل السلامة العالية وتآلف سائر البيع التي في العالم والأديرة والمجامع المقدسة والسكان فيها والقيام </a:t>
            </a:r>
            <a:r>
              <a:rPr lang="ar-AE" sz="4800" b="1" dirty="0" err="1">
                <a:latin typeface="Book Antiqua" panose="02040602050305030304" pitchFamily="18" charset="0"/>
              </a:rPr>
              <a:t>باحوالها</a:t>
            </a:r>
            <a:r>
              <a:rPr lang="ar-AE" sz="4800" b="1" dirty="0">
                <a:latin typeface="Book Antiqua" panose="02040602050305030304" pitchFamily="18" charset="0"/>
              </a:rPr>
              <a:t>: يا الله تحنن على خلقيتك ونجها من كل سوء </a:t>
            </a:r>
            <a:r>
              <a:rPr lang="ar-AE" sz="4800" b="1" dirty="0">
                <a:solidFill>
                  <a:srgbClr val="C00000"/>
                </a:solidFill>
                <a:latin typeface="Times New Roman" panose="02020603050405020304" pitchFamily="18" charset="0"/>
              </a:rPr>
              <a:t>نسألك يا رب اسمعنا وارحمنا.</a:t>
            </a:r>
            <a:endParaRPr lang="ar-AE" sz="48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3577235123"/>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Tu as dirigé, par Ton pouvoir, la vie de l'homme dès avant sa création. Tu as construit pour lui, par Ta sagesse, tout ce qui existe. Tu as orné le ciel par les étoiles et la terre par les plantes, les arbres, les vignes, les vallées, l'herbe et les fleurs. Maintenant ô notre Roi, accepte les demandes de tes serviteurs qui sont debout entre Tes bras et qui disent : </a:t>
            </a:r>
            <a:r>
              <a:rPr lang="fr-FR" sz="2800" b="1" dirty="0">
                <a:solidFill>
                  <a:srgbClr val="C00000"/>
                </a:solidFill>
                <a:latin typeface="Book Antiqua" panose="02040602050305030304" pitchFamily="18" charset="0"/>
                <a:ea typeface="+mj-ea"/>
                <a:cs typeface="+mj-cs"/>
              </a:rPr>
              <a:t>nous T'implorons Seigneur, écoute-nous et aie pitié de nous. </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764704"/>
            <a:ext cx="5367643" cy="5016758"/>
          </a:xfrm>
          <a:prstGeom prst="rect">
            <a:avLst/>
          </a:prstGeom>
        </p:spPr>
        <p:txBody>
          <a:bodyPr wrap="square" anchor="ctr" anchorCtr="0">
            <a:spAutoFit/>
          </a:bodyPr>
          <a:lstStyle/>
          <a:p>
            <a:pPr algn="just" rtl="1"/>
            <a:r>
              <a:rPr lang="ar-AE" sz="4000" b="1" dirty="0">
                <a:latin typeface="Book Antiqua" panose="02040602050305030304" pitchFamily="18" charset="0"/>
              </a:rPr>
              <a:t>يا من بقدرته دبر حياة الإنسان قبل خلقته وصنع له الموجودات بحكمته وزين السماء بالنجوم والأرض بالنباتات والأشجار والكروم والأودية، انت الآن يا ملكنا اقبل طلبات عبيدك الواقفين بين يديك القائلين</a:t>
            </a:r>
            <a:r>
              <a:rPr lang="fr-FR" sz="4000" b="1" dirty="0">
                <a:latin typeface="Book Antiqua" panose="02040602050305030304" pitchFamily="18" charset="0"/>
              </a:rPr>
              <a:t> </a:t>
            </a:r>
            <a:r>
              <a:rPr lang="ar-AE" sz="4000" b="1" dirty="0">
                <a:solidFill>
                  <a:srgbClr val="C00000"/>
                </a:solidFill>
                <a:latin typeface="Times New Roman" panose="02020603050405020304" pitchFamily="18" charset="0"/>
              </a:rPr>
              <a:t>نسألك يا رب اسمعنا وارحمنا.</a:t>
            </a:r>
            <a:endParaRPr lang="ar-AE" sz="40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1617429166"/>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Ô Dieu grand et saint qui a créé l'homme à Son image et à Sa ressemblance et lui a accordé une âme vivante et intelligente dotée de la parole. Aie pitié, Seigneur, de Ta création et sois miséricordieux avec elle. Fais descendre vers nous ta pitié du haut de Ta sainte demeure.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870820"/>
            <a:ext cx="5367643" cy="5262979"/>
          </a:xfrm>
          <a:prstGeom prst="rect">
            <a:avLst/>
          </a:prstGeom>
        </p:spPr>
        <p:txBody>
          <a:bodyPr wrap="square" anchor="ctr" anchorCtr="0">
            <a:spAutoFit/>
          </a:bodyPr>
          <a:lstStyle/>
          <a:p>
            <a:pPr algn="just" rtl="1"/>
            <a:r>
              <a:rPr lang="ar-AE" sz="4200" b="1" dirty="0">
                <a:latin typeface="Book Antiqua" panose="02040602050305030304" pitchFamily="18" charset="0"/>
              </a:rPr>
              <a:t>يا الله العظيم القدوس الذي خلق الإنسان على صورته ومثاله وجعل فيه نفساً حية عاقلة ناطقة. ارحم </a:t>
            </a:r>
            <a:r>
              <a:rPr lang="ar-AE" sz="4200" b="1" dirty="0" err="1">
                <a:latin typeface="Book Antiqua" panose="02040602050305030304" pitchFamily="18" charset="0"/>
              </a:rPr>
              <a:t>يارب</a:t>
            </a:r>
            <a:r>
              <a:rPr lang="ar-AE" sz="4200" b="1" dirty="0">
                <a:latin typeface="Book Antiqua" panose="02040602050305030304" pitchFamily="18" charset="0"/>
              </a:rPr>
              <a:t> جبلتك التي خلقتها وتحنن عليها وأرسل علينا رحمتك من علو قدسك ومسكنك المستعد</a:t>
            </a:r>
            <a:r>
              <a:rPr lang="fr-FR" sz="4200" b="1" dirty="0">
                <a:latin typeface="Book Antiqua" panose="02040602050305030304" pitchFamily="18" charset="0"/>
              </a:rPr>
              <a:t> </a:t>
            </a:r>
            <a:r>
              <a:rPr lang="ar-AE" sz="4200" b="1" dirty="0">
                <a:solidFill>
                  <a:srgbClr val="C00000"/>
                </a:solidFill>
                <a:latin typeface="Times New Roman" panose="02020603050405020304" pitchFamily="18" charset="0"/>
              </a:rPr>
              <a:t>نسألك يا رب اسمعنا وارحمنا.</a:t>
            </a:r>
            <a:endParaRPr lang="ar-AE" sz="42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3480134813"/>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Toi qui as sauvé Ton serviteur Noé le juste et l'a secouru du déluge avec ses enfants et leurs épouses ainsi que les animaux purs et impurs pour le renouveau de la terre ; </a:t>
            </a:r>
            <a:r>
              <a:rPr lang="fr-FR"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870820"/>
            <a:ext cx="5367643" cy="5262979"/>
          </a:xfrm>
          <a:prstGeom prst="rect">
            <a:avLst/>
          </a:prstGeom>
        </p:spPr>
        <p:txBody>
          <a:bodyPr wrap="square" anchor="ctr" anchorCtr="0">
            <a:spAutoFit/>
          </a:bodyPr>
          <a:lstStyle/>
          <a:p>
            <a:pPr algn="just" rtl="1"/>
            <a:r>
              <a:rPr lang="ar-AE" sz="4800" b="1" dirty="0">
                <a:latin typeface="Book Antiqua" panose="02040602050305030304" pitchFamily="18" charset="0"/>
              </a:rPr>
              <a:t>يا من خلصت عبدك نوح البار ونجيته من الطوفان هو وبنوه ونساءهم وأيضاً الحيوانات الطاهرة وغير الطاهرة لأجل تجديد الأرض مرة أخرى </a:t>
            </a:r>
            <a:r>
              <a:rPr lang="ar-AE" sz="4800" b="1" dirty="0">
                <a:solidFill>
                  <a:srgbClr val="C00000"/>
                </a:solidFill>
                <a:latin typeface="Times New Roman" panose="02020603050405020304" pitchFamily="18" charset="0"/>
              </a:rPr>
              <a:t>نسألك يا رب اسمعنا وارحمنا.</a:t>
            </a:r>
            <a:endParaRPr lang="ar-AE" sz="48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1280202356"/>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Toi qui crées et nourris tout, sauve Ton peuple du déluge de ce monde éphémère. Eloigne d'eux toute abomination. Accorde aussi aux animaux et aux oiseaux leur nourriture car c'est Toi qui donnes aux animaux leur subsistance et aux jeunes corbeaux leur nourriture.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747709"/>
            <a:ext cx="5367643" cy="5509200"/>
          </a:xfrm>
          <a:prstGeom prst="rect">
            <a:avLst/>
          </a:prstGeom>
        </p:spPr>
        <p:txBody>
          <a:bodyPr wrap="square" anchor="ctr" anchorCtr="0">
            <a:spAutoFit/>
          </a:bodyPr>
          <a:lstStyle/>
          <a:p>
            <a:pPr algn="just" rtl="1"/>
            <a:r>
              <a:rPr lang="ar-AE" sz="4400" b="1" dirty="0">
                <a:latin typeface="Book Antiqua" panose="02040602050305030304" pitchFamily="18" charset="0"/>
              </a:rPr>
              <a:t>أيها الباري رازق الكل نج شعبك من طوفان بحر العالم الزائل وارفع عنهم كل مكروه وكل الحيوانات أيضاً وسائر الطيور أعطها قوتها لأنك تعطي للبهائم رزقاً ولفراخ الغربان قوتاً</a:t>
            </a:r>
            <a:r>
              <a:rPr lang="fr-FR" sz="4400" b="1" dirty="0">
                <a:latin typeface="Book Antiqua" panose="02040602050305030304" pitchFamily="18" charset="0"/>
              </a:rPr>
              <a:t> </a:t>
            </a:r>
            <a:r>
              <a:rPr lang="ar-AE" sz="4400" b="1" dirty="0">
                <a:solidFill>
                  <a:srgbClr val="C00000"/>
                </a:solidFill>
                <a:latin typeface="Times New Roman" panose="02020603050405020304" pitchFamily="18" charset="0"/>
              </a:rPr>
              <a:t>نسألك يا رب اسمعنا وارحمنا.</a:t>
            </a:r>
            <a:endParaRPr lang="ar-AE" sz="44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37601165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b="1" dirty="0">
                <a:latin typeface="Book Antiqua" panose="02040602050305030304" pitchFamily="18" charset="0"/>
              </a:rPr>
              <a:t>Afin que nous soyons dignes</a:t>
            </a:r>
          </a:p>
          <a:p>
            <a:pPr marL="0" indent="0" algn="just">
              <a:buNone/>
            </a:pPr>
            <a:r>
              <a:rPr lang="fr-FR" b="1" dirty="0">
                <a:latin typeface="Book Antiqua" panose="02040602050305030304" pitchFamily="18" charset="0"/>
              </a:rPr>
              <a:t>d'écouter le saint Évangile. </a:t>
            </a:r>
          </a:p>
          <a:p>
            <a:pPr marL="0" indent="0" algn="just">
              <a:buNone/>
            </a:pPr>
            <a:r>
              <a:rPr lang="fr-FR" b="1" dirty="0">
                <a:latin typeface="Book Antiqua" panose="02040602050305030304" pitchFamily="18" charset="0"/>
              </a:rPr>
              <a:t>Notre Seigneur et notre Dieu.</a:t>
            </a:r>
          </a:p>
          <a:p>
            <a:pPr marL="0" indent="0" algn="just">
              <a:buNone/>
            </a:pPr>
            <a:r>
              <a:rPr lang="fr-FR" b="1" dirty="0">
                <a:latin typeface="Book Antiqua" panose="02040602050305030304" pitchFamily="18" charset="0"/>
              </a:rPr>
              <a:t>Soyons attentifs avec sagesse et droiture pour écouter le saint Évangile.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494202"/>
            <a:ext cx="3574559" cy="5690138"/>
          </a:xfrm>
          <a:prstGeom prst="rect">
            <a:avLst/>
          </a:prstGeom>
        </p:spPr>
        <p:txBody>
          <a:bodyPr wrap="square" anchor="ctr" anchorCtr="0">
            <a:noAutofit/>
          </a:bodyPr>
          <a:lstStyle/>
          <a:p>
            <a:pPr algn="just" rtl="1"/>
            <a:r>
              <a:rPr lang="ar-AE" sz="4400" b="1" dirty="0">
                <a:latin typeface="Book Antiqua" panose="02040602050305030304" pitchFamily="18" charset="0"/>
              </a:rPr>
              <a:t>من أجل أن نكون مستحقين</a:t>
            </a:r>
            <a:endParaRPr lang="fr-FR" sz="4400" b="1" dirty="0">
              <a:latin typeface="Book Antiqua" panose="02040602050305030304" pitchFamily="18" charset="0"/>
            </a:endParaRPr>
          </a:p>
          <a:p>
            <a:pPr algn="just" rtl="1"/>
            <a:r>
              <a:rPr lang="ar-AE" sz="4400" b="1" dirty="0">
                <a:latin typeface="Book Antiqua" panose="02040602050305030304" pitchFamily="18" charset="0"/>
              </a:rPr>
              <a:t>لسماع الإنجيل المقدس.</a:t>
            </a:r>
            <a:endParaRPr lang="fr-FR" sz="4400" b="1" dirty="0">
              <a:latin typeface="Book Antiqua" panose="02040602050305030304" pitchFamily="18" charset="0"/>
            </a:endParaRPr>
          </a:p>
          <a:p>
            <a:pPr algn="just" rtl="1"/>
            <a:r>
              <a:rPr lang="ar-AE" sz="4400" b="1" dirty="0">
                <a:latin typeface="Book Antiqua" panose="02040602050305030304" pitchFamily="18" charset="0"/>
              </a:rPr>
              <a:t>إلى ربنا وإلهنا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نتوسل بحكمة مستقيمين </a:t>
            </a:r>
            <a:r>
              <a:rPr lang="ar-AE" sz="4400" b="1" dirty="0" err="1">
                <a:latin typeface="Book Antiqua" panose="02040602050305030304" pitchFamily="18" charset="0"/>
              </a:rPr>
              <a:t>إنصتوا</a:t>
            </a:r>
            <a:r>
              <a:rPr lang="ar-AE" sz="4400" b="1" dirty="0">
                <a:latin typeface="Book Antiqua" panose="02040602050305030304" pitchFamily="18" charset="0"/>
              </a:rPr>
              <a:t> للإنجيل المقدس.</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574842"/>
            <a:ext cx="3933030" cy="6001643"/>
          </a:xfrm>
          <a:prstGeom prst="rect">
            <a:avLst/>
          </a:prstGeom>
        </p:spPr>
        <p:txBody>
          <a:bodyPr wrap="square">
            <a:spAutoFit/>
          </a:bodyPr>
          <a:lstStyle/>
          <a:p>
            <a:pPr algn="just"/>
            <a:r>
              <a:rPr lang="fr-FR" sz="3200" b="1" dirty="0" err="1">
                <a:latin typeface="Avva_Marcos" panose="04020500000000000000" pitchFamily="82" charset="0"/>
              </a:rPr>
              <a:t>K</a:t>
            </a:r>
            <a:r>
              <a:rPr lang="fr-FR" sz="3200" b="1" dirty="0" err="1">
                <a:latin typeface="CS Avva Shenouda" panose="020B7200000000000000" pitchFamily="34" charset="0"/>
              </a:rPr>
              <a:t>e</a:t>
            </a:r>
            <a:r>
              <a:rPr lang="fr-FR" sz="3200" b="1" dirty="0">
                <a:latin typeface="CS Avva Shenouda" panose="020B7200000000000000" pitchFamily="34" charset="0"/>
              </a:rPr>
              <a:t> </a:t>
            </a:r>
            <a:r>
              <a:rPr lang="fr-FR" sz="3200" b="1" dirty="0" err="1">
                <a:latin typeface="CS Avva Shenouda" panose="020B7200000000000000" pitchFamily="34" charset="0"/>
              </a:rPr>
              <a:t>upertou</a:t>
            </a:r>
            <a:r>
              <a:rPr lang="fr-FR" sz="3200" b="1" dirty="0">
                <a:latin typeface="CS Avva Shenouda" panose="020B7200000000000000" pitchFamily="34" charset="0"/>
              </a:rPr>
              <a:t> kata </a:t>
            </a:r>
            <a:r>
              <a:rPr lang="fr-FR" sz="3200" b="1" dirty="0" err="1">
                <a:latin typeface="CS Avva Shenouda" panose="020B7200000000000000" pitchFamily="34" charset="0"/>
              </a:rPr>
              <a:t>xiw</a:t>
            </a:r>
            <a:r>
              <a:rPr lang="fr-FR" sz="3200" b="1" dirty="0">
                <a:latin typeface="CS Avva Shenouda" panose="020B7200000000000000" pitchFamily="34" charset="0"/>
              </a:rPr>
              <a:t> ;</a:t>
            </a:r>
            <a:r>
              <a:rPr lang="fr-FR" sz="3200" b="1" dirty="0" err="1">
                <a:latin typeface="CS Avva Shenouda" panose="020B7200000000000000" pitchFamily="34" charset="0"/>
              </a:rPr>
              <a:t>yne</a:t>
            </a:r>
            <a:r>
              <a:rPr lang="fr-FR" sz="3200" b="1" dirty="0">
                <a:latin typeface="CS Avva Shenouda" panose="020B7200000000000000" pitchFamily="34" charset="0"/>
              </a:rPr>
              <a:t> `</a:t>
            </a:r>
            <a:r>
              <a:rPr lang="fr-FR" sz="3200" b="1" dirty="0" err="1">
                <a:latin typeface="CS Avva Shenouda" panose="020B7200000000000000" pitchFamily="34" charset="0"/>
              </a:rPr>
              <a:t>ymac</a:t>
            </a:r>
            <a:r>
              <a:rPr lang="fr-FR" sz="3200" b="1" dirty="0">
                <a:latin typeface="CS Avva Shenouda" panose="020B7200000000000000" pitchFamily="34" charset="0"/>
              </a:rPr>
              <a:t> @</a:t>
            </a:r>
          </a:p>
          <a:p>
            <a:pPr algn="just"/>
            <a:r>
              <a:rPr lang="fr-FR" sz="3200" b="1" dirty="0">
                <a:latin typeface="CS Avva Shenouda" panose="020B7200000000000000" pitchFamily="34" charset="0"/>
              </a:rPr>
              <a:t> </a:t>
            </a:r>
          </a:p>
          <a:p>
            <a:pPr algn="just"/>
            <a:r>
              <a:rPr lang="fr-FR" sz="3200" b="1" dirty="0" err="1">
                <a:latin typeface="CS Avva Shenouda" panose="020B7200000000000000" pitchFamily="34" charset="0"/>
              </a:rPr>
              <a:t>tyc</a:t>
            </a:r>
            <a:r>
              <a:rPr lang="fr-FR" sz="3200" b="1" dirty="0">
                <a:latin typeface="CS Avva Shenouda" panose="020B7200000000000000" pitchFamily="34" charset="0"/>
              </a:rPr>
              <a:t> </a:t>
            </a:r>
            <a:r>
              <a:rPr lang="fr-FR" sz="3200" b="1" dirty="0" err="1">
                <a:latin typeface="CS Avva Shenouda" panose="020B7200000000000000" pitchFamily="34" charset="0"/>
              </a:rPr>
              <a:t>akro</a:t>
            </a:r>
            <a:r>
              <a:rPr lang="fr-FR" sz="3200" b="1" dirty="0">
                <a:latin typeface="CS Avva Shenouda" panose="020B7200000000000000" pitchFamily="34" charset="0"/>
              </a:rPr>
              <a:t> `</a:t>
            </a:r>
            <a:r>
              <a:rPr lang="fr-FR" sz="3200" b="1" dirty="0" err="1">
                <a:latin typeface="CS Avva Shenouda" panose="020B7200000000000000" pitchFamily="34" charset="0"/>
              </a:rPr>
              <a:t>acewc</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err="1">
                <a:latin typeface="CS Avva Shenouda" panose="020B7200000000000000" pitchFamily="34" charset="0"/>
              </a:rPr>
              <a:t>kurion</a:t>
            </a:r>
            <a:r>
              <a:rPr lang="fr-FR" sz="3200" b="1" dirty="0">
                <a:latin typeface="CS Avva Shenouda" panose="020B7200000000000000" pitchFamily="34" charset="0"/>
              </a:rPr>
              <a:t> </a:t>
            </a:r>
            <a:r>
              <a:rPr lang="fr-FR" sz="3200" b="1" dirty="0" err="1">
                <a:latin typeface="CS Avva Shenouda" panose="020B7200000000000000" pitchFamily="34" charset="0"/>
              </a:rPr>
              <a:t>ke</a:t>
            </a:r>
            <a:r>
              <a:rPr lang="fr-FR" sz="3200" b="1" dirty="0">
                <a:latin typeface="CS Avva Shenouda" panose="020B7200000000000000" pitchFamily="34" charset="0"/>
              </a:rPr>
              <a:t> ton ;</a:t>
            </a:r>
            <a:r>
              <a:rPr lang="fr-FR" sz="3200" b="1" dirty="0" err="1">
                <a:latin typeface="CS Avva Shenouda" panose="020B7200000000000000" pitchFamily="34" charset="0"/>
              </a:rPr>
              <a:t>eon</a:t>
            </a:r>
            <a:r>
              <a:rPr lang="fr-FR" sz="3200" b="1" dirty="0">
                <a:latin typeface="CS Avva Shenouda" panose="020B7200000000000000" pitchFamily="34" charset="0"/>
              </a:rPr>
              <a:t> `</a:t>
            </a:r>
            <a:r>
              <a:rPr lang="fr-FR" sz="3200" b="1" dirty="0" err="1">
                <a:latin typeface="CS Avva Shenouda" panose="020B7200000000000000" pitchFamily="34" charset="0"/>
              </a:rPr>
              <a:t>ymwn</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a:latin typeface="CS Avva Shenouda" panose="020B7200000000000000" pitchFamily="34" charset="0"/>
              </a:rPr>
              <a:t>`</a:t>
            </a:r>
            <a:r>
              <a:rPr lang="fr-FR" sz="3200" b="1" dirty="0" err="1">
                <a:latin typeface="CS Avva Shenouda" panose="020B7200000000000000" pitchFamily="34" charset="0"/>
              </a:rPr>
              <a:t>iketeucwmen</a:t>
            </a:r>
            <a:r>
              <a:rPr lang="fr-FR" sz="3200" b="1" dirty="0">
                <a:latin typeface="CS Avva Shenouda" panose="020B7200000000000000" pitchFamily="34" charset="0"/>
              </a:rPr>
              <a:t> </a:t>
            </a:r>
            <a:r>
              <a:rPr lang="fr-FR" sz="3200" b="1" dirty="0" err="1">
                <a:latin typeface="CS Avva Shenouda" panose="020B7200000000000000" pitchFamily="34" charset="0"/>
              </a:rPr>
              <a:t>covi`a</a:t>
            </a:r>
            <a:r>
              <a:rPr lang="fr-FR" sz="3200" b="1" dirty="0">
                <a:latin typeface="CS Avva Shenouda" panose="020B7200000000000000" pitchFamily="34" charset="0"/>
              </a:rPr>
              <a:t> </a:t>
            </a:r>
            <a:r>
              <a:rPr lang="fr-FR" sz="3200" b="1" dirty="0" err="1">
                <a:latin typeface="CS Avva Shenouda" panose="020B7200000000000000" pitchFamily="34" charset="0"/>
              </a:rPr>
              <a:t>or;i</a:t>
            </a:r>
            <a:r>
              <a:rPr lang="fr-FR" sz="3200" b="1" dirty="0">
                <a:latin typeface="CS Avva Shenouda" panose="020B7200000000000000" pitchFamily="34" charset="0"/>
              </a:rPr>
              <a:t> </a:t>
            </a:r>
            <a:r>
              <a:rPr lang="fr-FR" sz="3200" b="1" dirty="0" err="1">
                <a:latin typeface="CS Avva Shenouda" panose="020B7200000000000000" pitchFamily="34" charset="0"/>
              </a:rPr>
              <a:t>akoucwmen</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a:t>
            </a:r>
          </a:p>
        </p:txBody>
      </p:sp>
    </p:spTree>
    <p:extLst>
      <p:ext uri="{BB962C8B-B14F-4D97-AF65-F5344CB8AC3E}">
        <p14:creationId xmlns:p14="http://schemas.microsoft.com/office/powerpoint/2010/main" val="4010400707"/>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Toi qui as été l'invité de Ton serviteur le patriarche Abraham, Tu T'es assis à sa table et Tu as béni sa descendance. Maintenant notre Roi, reçois l'imploration de Tes serviteurs et de Tes prêtres qui sont debout entre Tes mains. Sois miséricordieux envers le monde. Sauve Ton peuple de toute rudesse. Sois parmi eux et marche au milieu d'eux.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409155"/>
            <a:ext cx="5367643" cy="6186309"/>
          </a:xfrm>
          <a:prstGeom prst="rect">
            <a:avLst/>
          </a:prstGeom>
        </p:spPr>
        <p:txBody>
          <a:bodyPr wrap="square" anchor="ctr" anchorCtr="0">
            <a:spAutoFit/>
          </a:bodyPr>
          <a:lstStyle/>
          <a:p>
            <a:pPr algn="just" rtl="1"/>
            <a:r>
              <a:rPr lang="ar-AE" sz="4400" b="1" dirty="0">
                <a:latin typeface="Book Antiqua" panose="02040602050305030304" pitchFamily="18" charset="0"/>
              </a:rPr>
              <a:t>يا من ضيف عند عبده إبراهيم رئيس الآباء واتكأ على مائدته وبارك في زرعه، أنت الآن يا ملكنا اقبل طلبة عبيدك وكهنتك الواقفين بين يديك </a:t>
            </a:r>
            <a:r>
              <a:rPr lang="ar-AE" sz="4400" b="1" dirty="0" err="1">
                <a:latin typeface="Book Antiqua" panose="02040602050305030304" pitchFamily="18" charset="0"/>
              </a:rPr>
              <a:t>وتراءف</a:t>
            </a:r>
            <a:r>
              <a:rPr lang="ar-AE" sz="4400" b="1" dirty="0">
                <a:latin typeface="Book Antiqua" panose="02040602050305030304" pitchFamily="18" charset="0"/>
              </a:rPr>
              <a:t> على العالم وخلص شعبك من كل شدة وحل فيهم وسر بينهم </a:t>
            </a:r>
            <a:r>
              <a:rPr lang="ar-AE" sz="4400" b="1" dirty="0">
                <a:solidFill>
                  <a:srgbClr val="C00000"/>
                </a:solidFill>
                <a:latin typeface="Times New Roman" panose="02020603050405020304" pitchFamily="18" charset="0"/>
              </a:rPr>
              <a:t>نسألك يا رب اسمعنا وارحمنا.</a:t>
            </a:r>
            <a:endParaRPr lang="ar-AE" sz="44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1540160759"/>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Nous T'implorons, Seigneur, de nous protéger de tout mal. Sois clément avec Ta créature et tout Ton peuple. Car les yeux de tous sont fixés sur Toi et c'est Toi qui les nourris en temps convenable, Toi qui nourris toute chair. Tu es le secours de ceux qui n'ont pas d'autre secours, l’Espérance de ceux qui n'ont pas d'espérance.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870820"/>
            <a:ext cx="5367643" cy="5262979"/>
          </a:xfrm>
          <a:prstGeom prst="rect">
            <a:avLst/>
          </a:prstGeom>
        </p:spPr>
        <p:txBody>
          <a:bodyPr wrap="square" anchor="ctr" anchorCtr="0">
            <a:spAutoFit/>
          </a:bodyPr>
          <a:lstStyle/>
          <a:p>
            <a:pPr algn="just" rtl="1"/>
            <a:r>
              <a:rPr lang="ar-AE" sz="4200" b="1" dirty="0">
                <a:latin typeface="Book Antiqua" panose="02040602050305030304" pitchFamily="18" charset="0"/>
              </a:rPr>
              <a:t>نطلب إليك </a:t>
            </a:r>
            <a:r>
              <a:rPr lang="ar-AE" sz="4200" b="1" dirty="0" err="1">
                <a:latin typeface="Book Antiqua" panose="02040602050305030304" pitchFamily="18" charset="0"/>
              </a:rPr>
              <a:t>يارب</a:t>
            </a:r>
            <a:r>
              <a:rPr lang="ar-AE" sz="4200" b="1" dirty="0">
                <a:latin typeface="Book Antiqua" panose="02040602050305030304" pitchFamily="18" charset="0"/>
              </a:rPr>
              <a:t> لكي تحرسنا من جميع الشرور </a:t>
            </a:r>
            <a:r>
              <a:rPr lang="ar-AE" sz="4200" b="1" dirty="0" err="1">
                <a:latin typeface="Book Antiqua" panose="02040602050305030304" pitchFamily="18" charset="0"/>
              </a:rPr>
              <a:t>وتراءف</a:t>
            </a:r>
            <a:r>
              <a:rPr lang="ar-AE" sz="4200" b="1" dirty="0">
                <a:latin typeface="Book Antiqua" panose="02040602050305030304" pitchFamily="18" charset="0"/>
              </a:rPr>
              <a:t> على خليقتك وجميع شعبك لأن أعين الكل تترجاك وأعطهم طعامهم في حينه يا مغذى كل ذي جسد يا عون من لاعون له يا رجاء من لا رجاء له</a:t>
            </a:r>
            <a:r>
              <a:rPr lang="fr-FR" sz="4200" b="1" dirty="0">
                <a:latin typeface="Book Antiqua" panose="02040602050305030304" pitchFamily="18" charset="0"/>
              </a:rPr>
              <a:t> </a:t>
            </a:r>
            <a:r>
              <a:rPr lang="ar-AE" sz="4200" b="1" dirty="0">
                <a:solidFill>
                  <a:srgbClr val="C00000"/>
                </a:solidFill>
                <a:latin typeface="Times New Roman" panose="02020603050405020304" pitchFamily="18" charset="0"/>
              </a:rPr>
              <a:t>نسألك يا رب اسمعنا وارحمنا.</a:t>
            </a:r>
            <a:endParaRPr lang="ar-AE" sz="42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3405884197"/>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100" b="1" dirty="0">
                <a:latin typeface="Book Antiqua" panose="02040602050305030304" pitchFamily="18" charset="0"/>
              </a:rPr>
              <a:t>Toi qui regardes les humbles avec intérêt et sans distraction, Tu as sauvé Joseph de la femme de maître. Tu en as fait un prince de l'Egypte et de ce qui la concerne. Tu l'as aidé à vaincre les jours difficiles. Ses frères et son père Jacob sont venus à lui et se sont prosternés devant lui. Il leur a donné du froment pour la nourriture de leurs enfants et de leurs animaux. Nous tous, nous inclinons nos têtes et nous nous prosternons devant Toi et nous Te rendons grâce, Toi notre Créateur qui pourvois à notre subsistance, en cette circonstance, en chaque circonstance et pour toutes les circonstances. Sauve-nous ô notre Dieu de tout mal. </a:t>
            </a:r>
            <a:r>
              <a:rPr lang="fr-FR" sz="21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00271" y="747708"/>
            <a:ext cx="5445463" cy="5509200"/>
          </a:xfrm>
          <a:prstGeom prst="rect">
            <a:avLst/>
          </a:prstGeom>
        </p:spPr>
        <p:txBody>
          <a:bodyPr wrap="square" anchor="ctr" anchorCtr="0">
            <a:spAutoFit/>
          </a:bodyPr>
          <a:lstStyle/>
          <a:p>
            <a:pPr algn="just" rtl="1"/>
            <a:r>
              <a:rPr lang="ar-AE" sz="3200" b="1" dirty="0">
                <a:latin typeface="Book Antiqua" panose="02040602050305030304" pitchFamily="18" charset="0"/>
              </a:rPr>
              <a:t>أيها الناظر إلى المتواضعين بعين عنايتك التي لا تغفل وخلصت يوسف من </a:t>
            </a:r>
            <a:r>
              <a:rPr lang="ar-AE" sz="3200" b="1" dirty="0" err="1">
                <a:latin typeface="Book Antiqua" panose="02040602050305030304" pitchFamily="18" charset="0"/>
              </a:rPr>
              <a:t>إمرأة</a:t>
            </a:r>
            <a:r>
              <a:rPr lang="ar-AE" sz="3200" b="1" dirty="0">
                <a:latin typeface="Book Antiqua" panose="02040602050305030304" pitchFamily="18" charset="0"/>
              </a:rPr>
              <a:t> سيده وجعلته ملكاً على مصر وأحوالها وأجزت عليه أيام الشدة. فأتي إليه أخوته وأبوه يعقوب وسجدوا بين يديه وأخذوا منه حنطة لقوت بنيهم ومواشيهم. نحن الجميع أيضاً نخضع لك برؤوسنا ونسجد ما بين يديك ونشكرك يا خالقنا ورازقنا على هذا الحال وفي كل حال ومن أجل سائر الأحوال ونجنا يا الله من كل شدة</a:t>
            </a:r>
            <a:r>
              <a:rPr lang="fr-FR" sz="3200" b="1" dirty="0">
                <a:latin typeface="Book Antiqua" panose="02040602050305030304" pitchFamily="18" charset="0"/>
              </a:rPr>
              <a:t> </a:t>
            </a:r>
            <a:r>
              <a:rPr lang="ar-AE" sz="3200" b="1" dirty="0">
                <a:solidFill>
                  <a:srgbClr val="C00000"/>
                </a:solidFill>
                <a:latin typeface="Times New Roman" panose="02020603050405020304" pitchFamily="18" charset="0"/>
              </a:rPr>
              <a:t>نسألك يا رب اسمعنا وارحمنا.</a:t>
            </a:r>
            <a:endParaRPr lang="ar-AE" sz="32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1678385131"/>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Ô Dieu, le Verbe du Père, Toi qui agis dans la Loi, dans les prophètes et dans l'ancienne alliance et qui les as accomplis. Sauve Ton peuple de toute difficulté. Dirige leur vie selon Ta sainte volonté. Eloigne de nous toute famine et tout malheur. </a:t>
            </a:r>
            <a:r>
              <a:rPr lang="fr-FR"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501489"/>
            <a:ext cx="5367643" cy="6001643"/>
          </a:xfrm>
          <a:prstGeom prst="rect">
            <a:avLst/>
          </a:prstGeom>
        </p:spPr>
        <p:txBody>
          <a:bodyPr wrap="square" anchor="ctr" anchorCtr="0">
            <a:spAutoFit/>
          </a:bodyPr>
          <a:lstStyle/>
          <a:p>
            <a:pPr algn="just" rtl="1"/>
            <a:r>
              <a:rPr lang="ar-AE" sz="4800" b="1" dirty="0">
                <a:latin typeface="Book Antiqua" panose="02040602050305030304" pitchFamily="18" charset="0"/>
              </a:rPr>
              <a:t>أيها الإله كلمة الأب الفاعل في الناموس والأنبياء والعهد القديم ومكملهم خلص شعبك من كل ضيقة ودبر حياتهم حسب إرادتك الصالحة وأرفع عنا كل قحط وبلية</a:t>
            </a:r>
            <a:r>
              <a:rPr lang="fr-FR" sz="4800" b="1" dirty="0">
                <a:latin typeface="Book Antiqua" panose="02040602050305030304" pitchFamily="18" charset="0"/>
              </a:rPr>
              <a:t> </a:t>
            </a:r>
            <a:r>
              <a:rPr lang="ar-AE" sz="4800" b="1" dirty="0">
                <a:solidFill>
                  <a:srgbClr val="C00000"/>
                </a:solidFill>
                <a:latin typeface="Times New Roman" panose="02020603050405020304" pitchFamily="18" charset="0"/>
              </a:rPr>
              <a:t>نسألك يا رب اسمعنا وارحمنا.</a:t>
            </a:r>
            <a:endParaRPr lang="ar-AE" sz="48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967004047"/>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3000" b="1" dirty="0">
                <a:latin typeface="Book Antiqua" panose="02040602050305030304" pitchFamily="18" charset="0"/>
              </a:rPr>
              <a:t>Toi qui as entretenu le peuple d'Israël 40 années dans le désert du Sinaï alors qu'il n'avait ni maison ni entrepôt. Maintenant aussi, Maître, protège Ton peuple et entretiens-le. Bénis leurs maisons et leurs entrepôts par Tes bénédictions célestes. </a:t>
            </a:r>
            <a:r>
              <a:rPr lang="fr-FR" sz="3000" b="1" dirty="0">
                <a:solidFill>
                  <a:srgbClr val="C00000"/>
                </a:solidFill>
                <a:latin typeface="Book Antiqua" panose="02040602050305030304" pitchFamily="18" charset="0"/>
              </a:rPr>
              <a:t>Nous T'implorons Seigneur, écoute 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747709"/>
            <a:ext cx="5367643" cy="5509200"/>
          </a:xfrm>
          <a:prstGeom prst="rect">
            <a:avLst/>
          </a:prstGeom>
        </p:spPr>
        <p:txBody>
          <a:bodyPr wrap="square" anchor="ctr" anchorCtr="0">
            <a:spAutoFit/>
          </a:bodyPr>
          <a:lstStyle/>
          <a:p>
            <a:pPr algn="just" rtl="1"/>
            <a:r>
              <a:rPr lang="ar-AE" sz="4400" b="1" dirty="0">
                <a:latin typeface="Book Antiqua" panose="02040602050305030304" pitchFamily="18" charset="0"/>
              </a:rPr>
              <a:t>يا من عال الشعب الإسرائيلي أربعين سنة في طور سيناء ولم يكن لهم بيوت ولا مخازن أنت الآن يا سيدي </a:t>
            </a:r>
            <a:r>
              <a:rPr lang="ar-AE" sz="4400" b="1" dirty="0" err="1">
                <a:latin typeface="Book Antiqua" panose="02040602050305030304" pitchFamily="18" charset="0"/>
              </a:rPr>
              <a:t>إحفظ</a:t>
            </a:r>
            <a:r>
              <a:rPr lang="ar-AE" sz="4400" b="1" dirty="0">
                <a:latin typeface="Book Antiqua" panose="02040602050305030304" pitchFamily="18" charset="0"/>
              </a:rPr>
              <a:t> شعبك وعلهم وبارك في منازلهم ومخازنهم بالبركات </a:t>
            </a:r>
            <a:r>
              <a:rPr lang="ar-AE" sz="4400" b="1" dirty="0" err="1">
                <a:latin typeface="Book Antiqua" panose="02040602050305030304" pitchFamily="18" charset="0"/>
              </a:rPr>
              <a:t>السمائية</a:t>
            </a:r>
            <a:r>
              <a:rPr lang="ar-AE" sz="4400" b="1" dirty="0">
                <a:latin typeface="Book Antiqua" panose="02040602050305030304" pitchFamily="18" charset="0"/>
              </a:rPr>
              <a:t> </a:t>
            </a:r>
            <a:r>
              <a:rPr lang="ar-AE" sz="4400" b="1" dirty="0">
                <a:solidFill>
                  <a:srgbClr val="C00000"/>
                </a:solidFill>
                <a:latin typeface="Times New Roman" panose="02020603050405020304" pitchFamily="18" charset="0"/>
              </a:rPr>
              <a:t>نسألك يا رب اسمعنا وارحمنا.</a:t>
            </a:r>
            <a:endParaRPr lang="ar-AE" sz="44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3759107276"/>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3000" b="1" dirty="0">
                <a:latin typeface="Book Antiqua" panose="02040602050305030304" pitchFamily="18" charset="0"/>
              </a:rPr>
              <a:t>Toi qui as écouté l'imploration d'Élie le </a:t>
            </a:r>
            <a:r>
              <a:rPr lang="fr-FR" sz="3000" b="1" dirty="0" err="1">
                <a:latin typeface="Book Antiqua" panose="02040602050305030304" pitchFamily="18" charset="0"/>
              </a:rPr>
              <a:t>Thisbite</a:t>
            </a:r>
            <a:r>
              <a:rPr lang="fr-FR" sz="3000" b="1" dirty="0">
                <a:latin typeface="Book Antiqua" panose="02040602050305030304" pitchFamily="18" charset="0"/>
              </a:rPr>
              <a:t> alors il plut et la terre se mit à germer. Tu as béni la cruche de farine et la jarre d'huile dans la maison de la veuve. Reçois l'imploration de Ton peuple par les prières de Tes saints et de Tes prophètes. </a:t>
            </a:r>
            <a:r>
              <a:rPr lang="fr-FR" sz="30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409155"/>
            <a:ext cx="5367643" cy="6186309"/>
          </a:xfrm>
          <a:prstGeom prst="rect">
            <a:avLst/>
          </a:prstGeom>
        </p:spPr>
        <p:txBody>
          <a:bodyPr wrap="square" anchor="ctr" anchorCtr="0">
            <a:spAutoFit/>
          </a:bodyPr>
          <a:lstStyle/>
          <a:p>
            <a:pPr algn="just" rtl="1"/>
            <a:r>
              <a:rPr lang="ar-AE" sz="4400" b="1" dirty="0">
                <a:latin typeface="Book Antiqua" panose="02040602050305030304" pitchFamily="18" charset="0"/>
              </a:rPr>
              <a:t>يا من قبلت طلبة إيليا </a:t>
            </a:r>
            <a:r>
              <a:rPr lang="ar-AE" sz="4400" b="1" dirty="0" err="1">
                <a:latin typeface="Book Antiqua" panose="02040602050305030304" pitchFamily="18" charset="0"/>
              </a:rPr>
              <a:t>التسبيتي</a:t>
            </a:r>
            <a:r>
              <a:rPr lang="ar-AE" sz="4400" b="1" dirty="0">
                <a:latin typeface="Book Antiqua" panose="02040602050305030304" pitchFamily="18" charset="0"/>
              </a:rPr>
              <a:t> عندما أمطرت السماوات وأنبتت الأرض وباركت في كيلة الدقيق وقسط الزيت في بيت الأرملة </a:t>
            </a:r>
            <a:r>
              <a:rPr lang="ar-AE" sz="4400" b="1" dirty="0" err="1">
                <a:latin typeface="Book Antiqua" panose="02040602050305030304" pitchFamily="18" charset="0"/>
              </a:rPr>
              <a:t>إقبل</a:t>
            </a:r>
            <a:r>
              <a:rPr lang="ar-AE" sz="4400" b="1" dirty="0">
                <a:latin typeface="Book Antiqua" panose="02040602050305030304" pitchFamily="18" charset="0"/>
              </a:rPr>
              <a:t> طلبة شعبك بصلوات </a:t>
            </a:r>
            <a:r>
              <a:rPr lang="ar-AE" sz="4400" b="1" dirty="0" err="1">
                <a:latin typeface="Book Antiqua" panose="02040602050305030304" pitchFamily="18" charset="0"/>
              </a:rPr>
              <a:t>قديسيك</a:t>
            </a:r>
            <a:r>
              <a:rPr lang="ar-AE" sz="4400" b="1" dirty="0">
                <a:latin typeface="Book Antiqua" panose="02040602050305030304" pitchFamily="18" charset="0"/>
              </a:rPr>
              <a:t> وأنبيائك الاطهار</a:t>
            </a:r>
            <a:r>
              <a:rPr lang="fr-FR" sz="4400" b="1" dirty="0">
                <a:latin typeface="Book Antiqua" panose="02040602050305030304" pitchFamily="18" charset="0"/>
              </a:rPr>
              <a:t> </a:t>
            </a:r>
            <a:r>
              <a:rPr lang="ar-AE" sz="4400" b="1" dirty="0">
                <a:solidFill>
                  <a:srgbClr val="C00000"/>
                </a:solidFill>
                <a:latin typeface="Times New Roman" panose="02020603050405020304" pitchFamily="18" charset="0"/>
              </a:rPr>
              <a:t>نسألك يا رب اسمعنا وارحمنا.</a:t>
            </a:r>
            <a:endParaRPr lang="ar-AE" sz="44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3468860883"/>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600" b="1" dirty="0">
                <a:latin typeface="Book Antiqua" panose="02040602050305030304" pitchFamily="18" charset="0"/>
              </a:rPr>
              <a:t>Ô Dieu, sois compatissant envers le monde selon Ta miséricorde et Ta compassion. Bénis leurs récoltes et leurs entrepôts et le peu qu'ils possèdent. Fais monter les eaux des fleuves comme il convient. Calme les vents. Bénis les fleuves de nos pays en cette année comme en tout temps. Réjouis la face de la terre. Pourvois à nos besoins, nous, les hommes. </a:t>
            </a:r>
            <a:r>
              <a:rPr lang="fr-FR" sz="26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686153"/>
            <a:ext cx="5367643" cy="5632311"/>
          </a:xfrm>
          <a:prstGeom prst="rect">
            <a:avLst/>
          </a:prstGeom>
        </p:spPr>
        <p:txBody>
          <a:bodyPr wrap="square" anchor="ctr" anchorCtr="0">
            <a:spAutoFit/>
          </a:bodyPr>
          <a:lstStyle/>
          <a:p>
            <a:pPr algn="just" rtl="1"/>
            <a:r>
              <a:rPr lang="ar-AE" sz="4000" b="1" dirty="0">
                <a:latin typeface="Book Antiqua" panose="02040602050305030304" pitchFamily="18" charset="0"/>
              </a:rPr>
              <a:t>يا الله </a:t>
            </a:r>
            <a:r>
              <a:rPr lang="ar-AE" sz="4000" b="1" dirty="0" err="1">
                <a:latin typeface="Book Antiqua" panose="02040602050305030304" pitchFamily="18" charset="0"/>
              </a:rPr>
              <a:t>تراءف</a:t>
            </a:r>
            <a:r>
              <a:rPr lang="ar-AE" sz="4000" b="1" dirty="0">
                <a:latin typeface="Book Antiqua" panose="02040602050305030304" pitchFamily="18" charset="0"/>
              </a:rPr>
              <a:t> على العالم بعين الرحمة والرأفة وبارك في كيل غلاتهم ومخازنهم وفي القليل الذي عندهم واصعد مياه الأنهار كمقدارها وهب </a:t>
            </a:r>
            <a:r>
              <a:rPr lang="ar-AE" sz="4000" b="1" dirty="0" err="1">
                <a:latin typeface="Book Antiqua" panose="02040602050305030304" pitchFamily="18" charset="0"/>
              </a:rPr>
              <a:t>إعتدالا</a:t>
            </a:r>
            <a:r>
              <a:rPr lang="ar-AE" sz="4000" b="1" dirty="0">
                <a:latin typeface="Book Antiqua" panose="02040602050305030304" pitchFamily="18" charset="0"/>
              </a:rPr>
              <a:t> للأهوية، وأنهار بلداننا باركها في هذا العام وكل عام وفرح وجه الأرض وعلنا نحن البشر</a:t>
            </a:r>
            <a:r>
              <a:rPr lang="fr-FR" sz="4000" b="1" dirty="0">
                <a:latin typeface="Book Antiqua" panose="02040602050305030304" pitchFamily="18" charset="0"/>
              </a:rPr>
              <a:t> </a:t>
            </a:r>
            <a:r>
              <a:rPr lang="ar-AE" sz="4000" b="1" dirty="0">
                <a:solidFill>
                  <a:srgbClr val="C00000"/>
                </a:solidFill>
                <a:latin typeface="Times New Roman" panose="02020603050405020304" pitchFamily="18" charset="0"/>
              </a:rPr>
              <a:t>نسألك يا رب اسمعنا وارحمنا.</a:t>
            </a:r>
            <a:endParaRPr lang="ar-AE" sz="40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1433147963"/>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400" b="1" dirty="0">
                <a:latin typeface="Book Antiqua" panose="02040602050305030304" pitchFamily="18" charset="0"/>
              </a:rPr>
              <a:t>Toi, qui as accepté le repentir des habitants de Ninive lorsqu'ils ont tous jeûné. Tu as accepté aussi la confession du larron crucifié à Ta droite. Rends-nous dignes de Ta satisfaction et de Ta compassion pour que nous T'invoquions en disant : souviens-Toi de nous Seigneur quand Tu viendras dans Ton royaume. Reçois le repentir de Tes serviteurs, leurs jeûnes, leurs prières et leurs offrandes qui sont élevés sur Tes saints autels en odeur d'encens. Aie pitié d'eux. </a:t>
            </a:r>
            <a:r>
              <a:rPr lang="fr-FR" sz="24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624599"/>
            <a:ext cx="5367643" cy="5755422"/>
          </a:xfrm>
          <a:prstGeom prst="rect">
            <a:avLst/>
          </a:prstGeom>
        </p:spPr>
        <p:txBody>
          <a:bodyPr wrap="square" anchor="ctr" anchorCtr="0">
            <a:spAutoFit/>
          </a:bodyPr>
          <a:lstStyle/>
          <a:p>
            <a:pPr algn="just" rtl="1"/>
            <a:r>
              <a:rPr lang="ar-AE" sz="3600" b="1" dirty="0">
                <a:latin typeface="Book Antiqua" panose="02040602050305030304" pitchFamily="18" charset="0"/>
              </a:rPr>
              <a:t>يا من قبلت توبة أهل </a:t>
            </a:r>
            <a:r>
              <a:rPr lang="ar-AE" sz="3600" b="1" dirty="0" err="1">
                <a:latin typeface="Book Antiqua" panose="02040602050305030304" pitchFamily="18" charset="0"/>
              </a:rPr>
              <a:t>نينوي</a:t>
            </a:r>
            <a:r>
              <a:rPr lang="ar-AE" sz="3600" b="1" dirty="0">
                <a:latin typeface="Book Antiqua" panose="02040602050305030304" pitchFamily="18" charset="0"/>
              </a:rPr>
              <a:t> عندما صام الجميع وقبلت إليك اعتراف اللص اليمين على الصليب هكذا نحن </a:t>
            </a:r>
            <a:r>
              <a:rPr lang="ar-AE" sz="3600" b="1" dirty="0" err="1">
                <a:latin typeface="Book Antiqua" panose="02040602050305030304" pitchFamily="18" charset="0"/>
              </a:rPr>
              <a:t>إجعلنا</a:t>
            </a:r>
            <a:r>
              <a:rPr lang="ar-AE" sz="3600" b="1" dirty="0">
                <a:latin typeface="Book Antiqua" panose="02040602050305030304" pitchFamily="18" charset="0"/>
              </a:rPr>
              <a:t> مستحقين لرضاك وتحننك لندعوك قائلين اذكرنا </a:t>
            </a:r>
            <a:r>
              <a:rPr lang="ar-AE" sz="3600" b="1" dirty="0" err="1">
                <a:latin typeface="Book Antiqua" panose="02040602050305030304" pitchFamily="18" charset="0"/>
              </a:rPr>
              <a:t>يارب</a:t>
            </a:r>
            <a:r>
              <a:rPr lang="ar-AE" sz="3600" b="1" dirty="0">
                <a:latin typeface="Book Antiqua" panose="02040602050305030304" pitchFamily="18" charset="0"/>
              </a:rPr>
              <a:t> متى جئت في ملكوتك. وأقبل توبة عبيدك وصومهم وصلواتهم وقرابينهم المرفوعة على مذابحك المقدسة بخوراً طيباً وارحمهم </a:t>
            </a:r>
            <a:r>
              <a:rPr lang="ar-AE" sz="3600" b="1" dirty="0">
                <a:solidFill>
                  <a:srgbClr val="C00000"/>
                </a:solidFill>
                <a:latin typeface="Times New Roman" panose="02020603050405020304" pitchFamily="18" charset="0"/>
              </a:rPr>
              <a:t>نسألك يا رب اسمعنا وارحمنا.</a:t>
            </a:r>
            <a:endParaRPr lang="ar-AE" sz="36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3271847891"/>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600" b="1" dirty="0">
                <a:latin typeface="Book Antiqua" panose="02040602050305030304" pitchFamily="18" charset="0"/>
              </a:rPr>
              <a:t>Tu es Celui qui prévoit tout par Ta puissance. Tu éduques et guéris. Tu es le médecin de nos esprits et de nos corps. Tu as examiné Ton serviteur Job et l'as guéri de toutes ses afflictions. Tu lui as donné plus que ce qu'il avait perdu. Aie pitié de Ton peuple et sauve-le de tout mal, toute épreuve, toute tentation et toute difficulté. Toi, qui donnes la victoire à tous ceux qui se confient à Toi. </a:t>
            </a:r>
            <a:r>
              <a:rPr lang="fr-FR" sz="26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686154"/>
            <a:ext cx="5367643" cy="5632311"/>
          </a:xfrm>
          <a:prstGeom prst="rect">
            <a:avLst/>
          </a:prstGeom>
        </p:spPr>
        <p:txBody>
          <a:bodyPr wrap="square" anchor="ctr" anchorCtr="0">
            <a:spAutoFit/>
          </a:bodyPr>
          <a:lstStyle/>
          <a:p>
            <a:pPr algn="just" rtl="1"/>
            <a:r>
              <a:rPr lang="ar-AE" sz="4000" b="1" dirty="0">
                <a:latin typeface="Book Antiqua" panose="02040602050305030304" pitchFamily="18" charset="0"/>
              </a:rPr>
              <a:t>أيها المدبر القوى المؤدب الشافي طبيب الأرواح والأجساد الذي امتحن عبده أيوب وشفاه من بلاياه ورد عليه ما فقد منه أكثر مما كان. ارحم شعبك وخلصه من جميع البلايا والمحن والتجارب والشدائد يا ناصر جميع المتوكلين عليك </a:t>
            </a:r>
            <a:r>
              <a:rPr lang="ar-AE" sz="4000" b="1" dirty="0">
                <a:solidFill>
                  <a:srgbClr val="C00000"/>
                </a:solidFill>
                <a:latin typeface="Times New Roman" panose="02020603050405020304" pitchFamily="18" charset="0"/>
              </a:rPr>
              <a:t>نسألك يا رب اسمعنا وارحمنا.</a:t>
            </a:r>
            <a:endParaRPr lang="ar-AE" sz="40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858068142"/>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Ô Christ notre Dieu et Verbe du Père, Tu as scellé une alliance avec tes saints disciples et leur as lavé les pieds. Tu les as fait pères de tous les croyants, lumière de la Foi. Par eux Tu as rassasié les âmes affamées. Tu leur as appris à prier en disant : « Notre Père qui es aux cieux ne nous induis pas en tentation mais délivre-nous du mal ».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2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38554"/>
          </a:xfrm>
          <a:prstGeom prst="rect">
            <a:avLst/>
          </a:prstGeom>
        </p:spPr>
        <p:txBody>
          <a:bodyPr wrap="none">
            <a:spAutoFit/>
          </a:bodyPr>
          <a:lstStyle/>
          <a:p>
            <a:pPr algn="just"/>
            <a:endParaRPr lang="fr-FR" sz="16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36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563043"/>
            <a:ext cx="5367643" cy="5878532"/>
          </a:xfrm>
          <a:prstGeom prst="rect">
            <a:avLst/>
          </a:prstGeom>
        </p:spPr>
        <p:txBody>
          <a:bodyPr wrap="square" anchor="ctr" anchorCtr="0">
            <a:spAutoFit/>
          </a:bodyPr>
          <a:lstStyle/>
          <a:p>
            <a:pPr algn="just" rtl="1"/>
            <a:r>
              <a:rPr lang="ar-AE" sz="4200" b="1" dirty="0">
                <a:latin typeface="Book Antiqua" panose="02040602050305030304" pitchFamily="18" charset="0"/>
              </a:rPr>
              <a:t>أيها المسيح إلهنا كلمة الأب الذي عاهد تلاميذه الأطهار وغسل أقدامهم وجعلهم قادة للمؤمنين ومناراً للدين واشبع بهم النفوس الجائعة وعلمهم الصلاة قائلين: أبانا الذي في السماوات لا تدخلنا التجارب لكن نجنا من الشرير </a:t>
            </a:r>
            <a:r>
              <a:rPr lang="ar-AE" sz="4000" b="1" dirty="0">
                <a:solidFill>
                  <a:srgbClr val="C00000"/>
                </a:solidFill>
                <a:latin typeface="Times New Roman" panose="02020603050405020304" pitchFamily="18" charset="0"/>
              </a:rPr>
              <a:t>نسألك يا رب اسمعنا وارحمنا.</a:t>
            </a:r>
            <a:endParaRPr lang="ar-AE" sz="42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39087551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1178" y="2676036"/>
            <a:ext cx="5644822" cy="1077218"/>
          </a:xfrm>
        </p:spPr>
        <p:txBody>
          <a:bodyPr wrap="square" numCol="1" spcCol="72000" anchor="ctr">
            <a:spAutoFit/>
          </a:bodyPr>
          <a:lstStyle/>
          <a:p>
            <a:pPr marL="0" indent="0" algn="just">
              <a:buNone/>
            </a:pPr>
            <a:r>
              <a:rPr lang="fr-FR" b="1" dirty="0">
                <a:latin typeface="Book Antiqua" panose="02040602050305030304" pitchFamily="18" charset="0"/>
              </a:rPr>
              <a:t>Lecture du saint Evangile selon saint </a:t>
            </a:r>
            <a:r>
              <a:rPr lang="fr-FR" b="1" dirty="0">
                <a:solidFill>
                  <a:srgbClr val="C00000"/>
                </a:solidFill>
                <a:latin typeface="Book Antiqua" panose="02040602050305030304" pitchFamily="18" charset="0"/>
              </a:rPr>
              <a:t>Jean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4819918"/>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73847" y="2660719"/>
            <a:ext cx="5195976" cy="1200329"/>
          </a:xfrm>
          <a:prstGeom prst="rect">
            <a:avLst/>
          </a:prstGeom>
        </p:spPr>
        <p:txBody>
          <a:bodyPr wrap="square" anchor="ctr" anchorCtr="0">
            <a:spAutoFit/>
          </a:bodyPr>
          <a:lstStyle/>
          <a:p>
            <a:pPr algn="just" rtl="1"/>
            <a:r>
              <a:rPr lang="ar-AE" sz="3600" b="1" dirty="0">
                <a:latin typeface="Book Antiqua" panose="02040602050305030304" pitchFamily="18" charset="0"/>
              </a:rPr>
              <a:t>فصل من الإنجيل المقدس للقديس</a:t>
            </a:r>
            <a:r>
              <a:rPr lang="fr-FR" sz="3600" b="1" dirty="0">
                <a:latin typeface="CS Avva Shenouda" panose="020B7200000000000000" pitchFamily="34" charset="0"/>
              </a:rPr>
              <a:t> </a:t>
            </a: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يوحنا</a:t>
            </a:r>
            <a:r>
              <a:rPr lang="fr-FR" sz="3600" b="1" dirty="0">
                <a:latin typeface="CS Avva Shenouda" panose="020B7200000000000000" pitchFamily="34" charset="0"/>
              </a:rPr>
              <a:t> </a:t>
            </a:r>
            <a:endParaRPr lang="ar-AE" sz="3600" b="1" dirty="0">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703385" y="828063"/>
            <a:ext cx="10874326" cy="1569660"/>
          </a:xfrm>
          <a:prstGeom prst="rect">
            <a:avLst/>
          </a:prstGeom>
        </p:spPr>
        <p:txBody>
          <a:bodyPr wrap="square">
            <a:spAutoFit/>
          </a:bodyPr>
          <a:lstStyle/>
          <a:p>
            <a:pPr algn="ctr"/>
            <a:r>
              <a:rPr lang="fr-FR" sz="4800" b="1" dirty="0" err="1">
                <a:solidFill>
                  <a:srgbClr val="C00000"/>
                </a:solidFill>
                <a:latin typeface="CS Avva Shenouda" pitchFamily="34" charset="0"/>
              </a:rPr>
              <a:t>Ou`anagnwcic</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ebolqen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pieuaggelion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e;ouab</a:t>
            </a:r>
            <a:r>
              <a:rPr lang="fr-FR" sz="4800" b="1" dirty="0">
                <a:solidFill>
                  <a:srgbClr val="C00000"/>
                </a:solidFill>
                <a:latin typeface="CS Avva Shenouda" pitchFamily="34" charset="0"/>
              </a:rPr>
              <a:t> kata </a:t>
            </a:r>
            <a:r>
              <a:rPr lang="pl-PL" sz="4800" b="1" dirty="0">
                <a:latin typeface="Athanasius" pitchFamily="2" charset="0"/>
              </a:rPr>
              <a:t>Iwannhn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agiou</a:t>
            </a:r>
            <a:r>
              <a:rPr lang="fr-FR" sz="4800" b="1" dirty="0">
                <a:solidFill>
                  <a:srgbClr val="C00000"/>
                </a:solidFill>
                <a:latin typeface="CS Avva Shenouda" pitchFamily="34" charset="0"/>
              </a:rPr>
              <a:t>.</a:t>
            </a:r>
          </a:p>
        </p:txBody>
      </p:sp>
      <p:sp>
        <p:nvSpPr>
          <p:cNvPr id="9" name="Espace réservé du contenu 2">
            <a:extLst>
              <a:ext uri="{FF2B5EF4-FFF2-40B4-BE49-F238E27FC236}">
                <a16:creationId xmlns:a16="http://schemas.microsoft.com/office/drawing/2014/main" id="{D2106C4C-97AC-47F4-8BDB-41E5693FF19F}"/>
              </a:ext>
            </a:extLst>
          </p:cNvPr>
          <p:cNvSpPr txBox="1">
            <a:spLocks/>
          </p:cNvSpPr>
          <p:nvPr/>
        </p:nvSpPr>
        <p:spPr>
          <a:xfrm>
            <a:off x="448833" y="5439997"/>
            <a:ext cx="4896890" cy="584775"/>
          </a:xfrm>
          <a:prstGeom prst="rect">
            <a:avLst/>
          </a:prstGeom>
        </p:spPr>
        <p:txBody>
          <a:bodyPr vert="horz" wrap="square" lIns="91440" tIns="45720" rIns="91440" bIns="45720" numCol="1" spcCol="72000" rtlCol="0" anchor="ctr">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fr-FR" b="1" dirty="0">
                <a:latin typeface="Book Antiqua" panose="02040602050305030304" pitchFamily="18" charset="0"/>
              </a:rPr>
              <a:t>Gloire à toi Seigneur</a:t>
            </a:r>
          </a:p>
        </p:txBody>
      </p:sp>
      <p:sp>
        <p:nvSpPr>
          <p:cNvPr id="11" name="Rectangle 10">
            <a:extLst>
              <a:ext uri="{FF2B5EF4-FFF2-40B4-BE49-F238E27FC236}">
                <a16:creationId xmlns:a16="http://schemas.microsoft.com/office/drawing/2014/main" id="{33915816-F1BB-42E5-8168-916DA00C2698}"/>
              </a:ext>
            </a:extLst>
          </p:cNvPr>
          <p:cNvSpPr/>
          <p:nvPr/>
        </p:nvSpPr>
        <p:spPr>
          <a:xfrm>
            <a:off x="8133162" y="5220027"/>
            <a:ext cx="3574559" cy="769441"/>
          </a:xfrm>
          <a:prstGeom prst="rect">
            <a:avLst/>
          </a:prstGeom>
        </p:spPr>
        <p:txBody>
          <a:bodyPr wrap="square" anchor="ctr" anchorCtr="0">
            <a:spAutoFit/>
          </a:bodyPr>
          <a:lstStyle/>
          <a:p>
            <a:pPr algn="just" rtl="1"/>
            <a:r>
              <a:rPr lang="ar-AE" sz="4400" b="1" dirty="0">
                <a:latin typeface="Book Antiqua" panose="02040602050305030304" pitchFamily="18" charset="0"/>
              </a:rPr>
              <a:t>والمجد للـه دائماً</a:t>
            </a:r>
          </a:p>
        </p:txBody>
      </p:sp>
      <p:sp>
        <p:nvSpPr>
          <p:cNvPr id="13" name="Rectangle 12">
            <a:extLst>
              <a:ext uri="{FF2B5EF4-FFF2-40B4-BE49-F238E27FC236}">
                <a16:creationId xmlns:a16="http://schemas.microsoft.com/office/drawing/2014/main" id="{5E9E9B2F-DFC2-4E37-A832-F07F0BBB98D7}"/>
              </a:ext>
            </a:extLst>
          </p:cNvPr>
          <p:cNvSpPr/>
          <p:nvPr/>
        </p:nvSpPr>
        <p:spPr>
          <a:xfrm>
            <a:off x="703386" y="4666729"/>
            <a:ext cx="10874326" cy="830997"/>
          </a:xfrm>
          <a:prstGeom prst="rect">
            <a:avLst/>
          </a:prstGeom>
        </p:spPr>
        <p:txBody>
          <a:bodyPr wrap="square">
            <a:spAutoFit/>
          </a:bodyPr>
          <a:lstStyle/>
          <a:p>
            <a:pPr algn="ctr"/>
            <a:r>
              <a:rPr lang="fr-FR" sz="4800" b="1" dirty="0">
                <a:solidFill>
                  <a:srgbClr val="C00000"/>
                </a:solidFill>
                <a:latin typeface="CS Avva Shenouda" pitchFamily="34" charset="0"/>
              </a:rPr>
              <a:t>Doxa ci </a:t>
            </a:r>
            <a:r>
              <a:rPr lang="fr-FR" sz="4800" b="1" dirty="0" err="1">
                <a:solidFill>
                  <a:srgbClr val="C00000"/>
                </a:solidFill>
                <a:latin typeface="CS Avva Shenouda" pitchFamily="34" charset="0"/>
              </a:rPr>
              <a:t>Kuri``e</a:t>
            </a:r>
            <a:endParaRPr lang="fr-FR" sz="4800" b="1" dirty="0">
              <a:solidFill>
                <a:srgbClr val="C00000"/>
              </a:solidFill>
              <a:latin typeface="CS Avva Shenouda" pitchFamily="34" charset="0"/>
            </a:endParaRPr>
          </a:p>
        </p:txBody>
      </p:sp>
    </p:spTree>
    <p:extLst>
      <p:ext uri="{BB962C8B-B14F-4D97-AF65-F5344CB8AC3E}">
        <p14:creationId xmlns:p14="http://schemas.microsoft.com/office/powerpoint/2010/main" val="2288317383"/>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Tu as fait les merveilles et les miracles. Tu as rassasié les milliers avec cinq pains. Tu as ressuscité les morts. Tu as béni les noces de Cana en Galilée. Maintenant aussi ô Maître, bénis le pain de Tes serviteurs, leur huile, leurs plantes, leur miel, leur commerce et leurs métiers.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2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38554"/>
          </a:xfrm>
          <a:prstGeom prst="rect">
            <a:avLst/>
          </a:prstGeom>
        </p:spPr>
        <p:txBody>
          <a:bodyPr wrap="none">
            <a:spAutoFit/>
          </a:bodyPr>
          <a:lstStyle/>
          <a:p>
            <a:pPr algn="just"/>
            <a:endParaRPr lang="fr-FR" sz="16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36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993930"/>
            <a:ext cx="5367643" cy="5016758"/>
          </a:xfrm>
          <a:prstGeom prst="rect">
            <a:avLst/>
          </a:prstGeom>
        </p:spPr>
        <p:txBody>
          <a:bodyPr wrap="square" anchor="ctr" anchorCtr="0">
            <a:spAutoFit/>
          </a:bodyPr>
          <a:lstStyle/>
          <a:p>
            <a:pPr algn="just" rtl="1"/>
            <a:r>
              <a:rPr lang="ar-AE" sz="4000" b="1" dirty="0">
                <a:latin typeface="Book Antiqua" panose="02040602050305030304" pitchFamily="18" charset="0"/>
              </a:rPr>
              <a:t>يا صانع العجائب والمعجزات ومن أشبع الألوف من الخمس </a:t>
            </a:r>
            <a:r>
              <a:rPr lang="ar-AE" sz="4000" b="1" dirty="0" err="1">
                <a:latin typeface="Book Antiqua" panose="02040602050305030304" pitchFamily="18" charset="0"/>
              </a:rPr>
              <a:t>خبزات</a:t>
            </a:r>
            <a:r>
              <a:rPr lang="ar-AE" sz="4000" b="1" dirty="0">
                <a:latin typeface="Book Antiqua" panose="02040602050305030304" pitchFamily="18" charset="0"/>
              </a:rPr>
              <a:t> وأقام الأموات وبارك العرس في قانا الجليل الان أيها السيد بارك لعبيدك في خبزهم وزيتهم وزرعهم ونحلهم وفي متاجرهم وصنائعهم وأعمالهم </a:t>
            </a:r>
            <a:r>
              <a:rPr lang="ar-AE" sz="4000" b="1" dirty="0">
                <a:solidFill>
                  <a:srgbClr val="C00000"/>
                </a:solidFill>
                <a:latin typeface="Times New Roman" panose="02020603050405020304" pitchFamily="18" charset="0"/>
              </a:rPr>
              <a:t>نسألك يا رب اسمعنا وارحمنا.</a:t>
            </a:r>
            <a:endParaRPr lang="ar-AE" sz="40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3322811008"/>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Seigneur sauve Ton peuple. Protège-le de toute part par le signe de Ta Croix vivifiante. Exalte les chrétiens dans tout l'univers. Attendris le cœur de leurs supérieurs. Accorde-leur la compassion envers nos frères les malheureux et ceux qui sont dans le besoin. Eloigne d'eux tout ce qui est détestable.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2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38554"/>
          </a:xfrm>
          <a:prstGeom prst="rect">
            <a:avLst/>
          </a:prstGeom>
        </p:spPr>
        <p:txBody>
          <a:bodyPr wrap="none">
            <a:spAutoFit/>
          </a:bodyPr>
          <a:lstStyle/>
          <a:p>
            <a:pPr algn="just"/>
            <a:endParaRPr lang="fr-FR" sz="16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36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624598"/>
            <a:ext cx="5367643" cy="5755422"/>
          </a:xfrm>
          <a:prstGeom prst="rect">
            <a:avLst/>
          </a:prstGeom>
        </p:spPr>
        <p:txBody>
          <a:bodyPr wrap="square" anchor="ctr" anchorCtr="0">
            <a:spAutoFit/>
          </a:bodyPr>
          <a:lstStyle/>
          <a:p>
            <a:pPr algn="just" rtl="1"/>
            <a:r>
              <a:rPr lang="ar-AE" sz="4000" b="1" dirty="0" err="1">
                <a:latin typeface="Book Antiqua" panose="02040602050305030304" pitchFamily="18" charset="0"/>
              </a:rPr>
              <a:t>يارب</a:t>
            </a:r>
            <a:r>
              <a:rPr lang="ar-AE" sz="4000" b="1" dirty="0">
                <a:latin typeface="Book Antiqua" panose="02040602050305030304" pitchFamily="18" charset="0"/>
              </a:rPr>
              <a:t> خلص شعبك واحطهم من كل ناحية بإشارة صليبك المحيي وارفع شأن المسيحيين في المسكونة كلها وحنن عليهم قلوب المتولين عليهم وعطف قلوبهم على </a:t>
            </a:r>
            <a:r>
              <a:rPr lang="ar-AE" sz="4000" b="1" dirty="0" err="1">
                <a:latin typeface="Book Antiqua" panose="02040602050305030304" pitchFamily="18" charset="0"/>
              </a:rPr>
              <a:t>إخواتنا</a:t>
            </a:r>
            <a:r>
              <a:rPr lang="ar-AE" sz="4000" b="1" dirty="0">
                <a:latin typeface="Book Antiqua" panose="02040602050305030304" pitchFamily="18" charset="0"/>
              </a:rPr>
              <a:t> المساكين والمعوزين بالإحسان وابعد عنهم كل مكروه </a:t>
            </a:r>
            <a:r>
              <a:rPr lang="ar-AE" sz="4000" b="1" dirty="0">
                <a:solidFill>
                  <a:srgbClr val="C00000"/>
                </a:solidFill>
                <a:latin typeface="Times New Roman" panose="02020603050405020304" pitchFamily="18" charset="0"/>
              </a:rPr>
              <a:t>نسألك يا رب اسمعنا وارحمنا.</a:t>
            </a:r>
            <a:endParaRPr lang="ar-AE" sz="40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217578785"/>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Seigneur, Tu nous as légué Ta sainte alliance, ton Corps et ton Sang présents tous les jours sur l'autel sous forme de pain et de vin par la venue de ton Esprit Saint en eux et tu nous as recommandé : « Faites ceci en mémoire de moi ». </a:t>
            </a:r>
            <a:r>
              <a:rPr lang="fr-FR"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870821"/>
            <a:ext cx="5367643" cy="5262979"/>
          </a:xfrm>
          <a:prstGeom prst="rect">
            <a:avLst/>
          </a:prstGeom>
        </p:spPr>
        <p:txBody>
          <a:bodyPr wrap="square" anchor="ctr" anchorCtr="0">
            <a:spAutoFit/>
          </a:bodyPr>
          <a:lstStyle/>
          <a:p>
            <a:pPr algn="just" rtl="1"/>
            <a:r>
              <a:rPr lang="ar-AE" sz="4800" b="1" dirty="0" err="1">
                <a:latin typeface="Book Antiqua" panose="02040602050305030304" pitchFamily="18" charset="0"/>
              </a:rPr>
              <a:t>يارب</a:t>
            </a:r>
            <a:r>
              <a:rPr lang="ar-AE" sz="4800" b="1" dirty="0">
                <a:latin typeface="Book Antiqua" panose="02040602050305030304" pitchFamily="18" charset="0"/>
              </a:rPr>
              <a:t> يا من ترك لنا عهده المقدس جسده ودمه حاضراً عندنا كل يوم على المذبح خبزاً وخمراً بحلول روح قدسه وأوصانا قائلاً </a:t>
            </a:r>
            <a:r>
              <a:rPr lang="ar-AE" sz="4800" b="1" dirty="0" err="1">
                <a:latin typeface="Book Antiqua" panose="02040602050305030304" pitchFamily="18" charset="0"/>
              </a:rPr>
              <a:t>إصنعوه</a:t>
            </a:r>
            <a:r>
              <a:rPr lang="ar-AE" sz="4800" b="1" dirty="0">
                <a:latin typeface="Book Antiqua" panose="02040602050305030304" pitchFamily="18" charset="0"/>
              </a:rPr>
              <a:t> لذكرى </a:t>
            </a:r>
            <a:r>
              <a:rPr lang="ar-AE" sz="4800" b="1" dirty="0">
                <a:solidFill>
                  <a:srgbClr val="C00000"/>
                </a:solidFill>
                <a:latin typeface="Times New Roman" panose="02020603050405020304" pitchFamily="18" charset="0"/>
              </a:rPr>
              <a:t>نسألك يا رب اسمعنا وارحمنا.</a:t>
            </a:r>
            <a:endParaRPr lang="ar-AE" sz="48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2384460374"/>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Ô Christ notre Dieu, aie pitié de Ton peuple et des successeurs de Tes apôtres. Bénis les fruits de la terre. Réjouis le cœur de l'homme par la multiplication du blé, des vignes et de l'huile. </a:t>
            </a:r>
            <a:r>
              <a:rPr lang="fr-FR"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870821"/>
            <a:ext cx="5367643" cy="5262979"/>
          </a:xfrm>
          <a:prstGeom prst="rect">
            <a:avLst/>
          </a:prstGeom>
        </p:spPr>
        <p:txBody>
          <a:bodyPr wrap="square" anchor="ctr" anchorCtr="0">
            <a:spAutoFit/>
          </a:bodyPr>
          <a:lstStyle/>
          <a:p>
            <a:pPr algn="just" rtl="1"/>
            <a:r>
              <a:rPr lang="ar-AE" sz="4800" b="1" dirty="0">
                <a:latin typeface="Book Antiqua" panose="02040602050305030304" pitchFamily="18" charset="0"/>
              </a:rPr>
              <a:t>أيها المسيح إلهنا ارحم شعبك وخليفة رسلك </a:t>
            </a:r>
            <a:r>
              <a:rPr lang="ar-AE" sz="4800" b="1" dirty="0" err="1">
                <a:latin typeface="Book Antiqua" panose="02040602050305030304" pitchFamily="18" charset="0"/>
              </a:rPr>
              <a:t>وإعط</a:t>
            </a:r>
            <a:r>
              <a:rPr lang="ar-AE" sz="4800" b="1" dirty="0">
                <a:latin typeface="Book Antiqua" panose="02040602050305030304" pitchFamily="18" charset="0"/>
              </a:rPr>
              <a:t> بركة لثمرات الأرض وأبهج قلب الإنسان بكثرة ثمرات القمح والخمر والزيت </a:t>
            </a:r>
            <a:r>
              <a:rPr lang="ar-AE" sz="4800" b="1" dirty="0">
                <a:solidFill>
                  <a:srgbClr val="C00000"/>
                </a:solidFill>
                <a:latin typeface="Times New Roman" panose="02020603050405020304" pitchFamily="18" charset="0"/>
              </a:rPr>
              <a:t>نسألك يا رب اسمعنا وارحمنا.</a:t>
            </a:r>
            <a:endParaRPr lang="ar-AE" sz="48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91272912"/>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Toi qui es né du Père, Tu t'es incarné de la Sainte Vierge Marie à la fin des temps. Tu as dit à tes saints apôtres : « Allez, enseignez toutes les nations et baptisez-les apprenez-leur tout ce que je vous ai recommandé. Je suis avec vous tous les jours et jusqu'à la fin des temps. » Sois aussi avec Ton peuple qui T'implore en disant :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2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38554"/>
          </a:xfrm>
          <a:prstGeom prst="rect">
            <a:avLst/>
          </a:prstGeom>
        </p:spPr>
        <p:txBody>
          <a:bodyPr wrap="none">
            <a:spAutoFit/>
          </a:bodyPr>
          <a:lstStyle/>
          <a:p>
            <a:pPr algn="just"/>
            <a:endParaRPr lang="fr-FR" sz="16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36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532266"/>
            <a:ext cx="5367643" cy="5940088"/>
          </a:xfrm>
          <a:prstGeom prst="rect">
            <a:avLst/>
          </a:prstGeom>
        </p:spPr>
        <p:txBody>
          <a:bodyPr wrap="square" anchor="ctr" anchorCtr="0">
            <a:spAutoFit/>
          </a:bodyPr>
          <a:lstStyle/>
          <a:p>
            <a:pPr algn="just" rtl="1"/>
            <a:r>
              <a:rPr lang="ar-AE" sz="3800" b="1" dirty="0">
                <a:latin typeface="Book Antiqua" panose="02040602050305030304" pitchFamily="18" charset="0"/>
              </a:rPr>
              <a:t>أيها المولود من الآب الذي تجسد من البكر البتول العذراء مريم في أخر الأيام الذي قال لتلاميذه القديسين امضوا وتلمذوا كل الأمم وعمدوهم وعلموهم جميع ما أوصيتكم به. </a:t>
            </a:r>
            <a:r>
              <a:rPr lang="ar-AE" sz="3800" b="1" dirty="0" err="1">
                <a:latin typeface="Book Antiqua" panose="02040602050305030304" pitchFamily="18" charset="0"/>
              </a:rPr>
              <a:t>هوذا</a:t>
            </a:r>
            <a:r>
              <a:rPr lang="ar-AE" sz="3800" b="1" dirty="0">
                <a:latin typeface="Book Antiqua" panose="02040602050305030304" pitchFamily="18" charset="0"/>
              </a:rPr>
              <a:t> أنا معكم كل الأيام وإلى </a:t>
            </a:r>
            <a:r>
              <a:rPr lang="ar-AE" sz="3800" b="1" dirty="0" err="1">
                <a:latin typeface="Book Antiqua" panose="02040602050305030304" pitchFamily="18" charset="0"/>
              </a:rPr>
              <a:t>إنقضاء</a:t>
            </a:r>
            <a:r>
              <a:rPr lang="ar-AE" sz="3800" b="1" dirty="0">
                <a:latin typeface="Book Antiqua" panose="02040602050305030304" pitchFamily="18" charset="0"/>
              </a:rPr>
              <a:t> العالم. كن أيضاً مع شعبك الصارخين إليك قائلين</a:t>
            </a:r>
            <a:r>
              <a:rPr lang="fr-FR" sz="3800" b="1" dirty="0">
                <a:latin typeface="Book Antiqua" panose="02040602050305030304" pitchFamily="18" charset="0"/>
              </a:rPr>
              <a:t> </a:t>
            </a:r>
            <a:r>
              <a:rPr lang="ar-AE" sz="3800" b="1" dirty="0">
                <a:solidFill>
                  <a:srgbClr val="C00000"/>
                </a:solidFill>
                <a:latin typeface="Times New Roman" panose="02020603050405020304" pitchFamily="18" charset="0"/>
              </a:rPr>
              <a:t>نسألك يا رب اسمعنا وارحمنا.</a:t>
            </a:r>
            <a:endParaRPr lang="ar-AE" sz="38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132090081"/>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Toi, qui remets les péchés et confères les dons, remets les péchés de Ton peuple et purifie-les de toute souillure. Lave-les de toute fraude. Eloigne-les de tout parjure, de toute envie et de toute calomnie. Ôte de leur cœur les mauvaises pensées, les soupçons, le doute, l'orgueil et la dureté de cœur.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2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38554"/>
          </a:xfrm>
          <a:prstGeom prst="rect">
            <a:avLst/>
          </a:prstGeom>
        </p:spPr>
        <p:txBody>
          <a:bodyPr wrap="none">
            <a:spAutoFit/>
          </a:bodyPr>
          <a:lstStyle/>
          <a:p>
            <a:pPr algn="just"/>
            <a:endParaRPr lang="fr-FR" sz="16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36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686154"/>
            <a:ext cx="5367643" cy="5632311"/>
          </a:xfrm>
          <a:prstGeom prst="rect">
            <a:avLst/>
          </a:prstGeom>
        </p:spPr>
        <p:txBody>
          <a:bodyPr wrap="square" anchor="ctr" anchorCtr="0">
            <a:spAutoFit/>
          </a:bodyPr>
          <a:lstStyle/>
          <a:p>
            <a:pPr algn="just" rtl="1"/>
            <a:r>
              <a:rPr lang="ar-AE" sz="4000" b="1" dirty="0">
                <a:latin typeface="Book Antiqua" panose="02040602050305030304" pitchFamily="18" charset="0"/>
              </a:rPr>
              <a:t>يا غافر الخطايا ومانح العطايا اغفر خطايا شعبك وطهرهم من كل دنس واغسلهم من كل غش ابعد عنهم اليمين </a:t>
            </a:r>
            <a:r>
              <a:rPr lang="ar-AE" sz="4000" b="1" dirty="0" err="1">
                <a:latin typeface="Book Antiqua" panose="02040602050305030304" pitchFamily="18" charset="0"/>
              </a:rPr>
              <a:t>الحانثة</a:t>
            </a:r>
            <a:r>
              <a:rPr lang="ar-AE" sz="4000" b="1" dirty="0">
                <a:latin typeface="Book Antiqua" panose="02040602050305030304" pitchFamily="18" charset="0"/>
              </a:rPr>
              <a:t> وكل حسد وكل نميمة وانزع من قلوبهم الفكر الرديء والوسواس وكل الشكوك والكبرياء وكل قساوة وتجبر</a:t>
            </a:r>
            <a:r>
              <a:rPr lang="fr-FR" sz="4000" b="1" dirty="0">
                <a:latin typeface="Book Antiqua" panose="02040602050305030304" pitchFamily="18" charset="0"/>
              </a:rPr>
              <a:t> </a:t>
            </a:r>
            <a:r>
              <a:rPr lang="ar-AE" sz="4000" b="1" dirty="0">
                <a:solidFill>
                  <a:srgbClr val="C00000"/>
                </a:solidFill>
                <a:latin typeface="Times New Roman" panose="02020603050405020304" pitchFamily="18" charset="0"/>
              </a:rPr>
              <a:t>نسألك يا رب اسمعنا وارحمنا.</a:t>
            </a:r>
            <a:endParaRPr lang="ar-AE" sz="40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647693002"/>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Tu es l'enceinte de notre salut ô Mère de Dieu la puissante forteresse indestructible. Nous te demandons de mettre fin aux projets de ceux qui s'opposent à nous. Convertis le chagrin de tes serviteurs en joie. Protège notre ville. Combats pour les dirigeants orthodoxes. Intercède pour la paix du monde et de nos églises.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2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38554"/>
          </a:xfrm>
          <a:prstGeom prst="rect">
            <a:avLst/>
          </a:prstGeom>
        </p:spPr>
        <p:txBody>
          <a:bodyPr wrap="none">
            <a:spAutoFit/>
          </a:bodyPr>
          <a:lstStyle/>
          <a:p>
            <a:pPr algn="just"/>
            <a:endParaRPr lang="fr-FR" sz="16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36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686154"/>
            <a:ext cx="5367643" cy="5632311"/>
          </a:xfrm>
          <a:prstGeom prst="rect">
            <a:avLst/>
          </a:prstGeom>
        </p:spPr>
        <p:txBody>
          <a:bodyPr wrap="square" anchor="ctr" anchorCtr="0">
            <a:spAutoFit/>
          </a:bodyPr>
          <a:lstStyle/>
          <a:p>
            <a:pPr algn="just" rtl="1"/>
            <a:r>
              <a:rPr lang="ar-AE" sz="4000" b="1" dirty="0">
                <a:latin typeface="Book Antiqua" panose="02040602050305030304" pitchFamily="18" charset="0"/>
              </a:rPr>
              <a:t>أنت هي سور خلاصنا يا والدة الإله الحصن المنيع الغير المنثلم إليك نسأل مشورة المعاندين لنا </a:t>
            </a:r>
            <a:r>
              <a:rPr lang="ar-AE" sz="4000" b="1" dirty="0" err="1">
                <a:latin typeface="Book Antiqua" panose="02040602050305030304" pitchFamily="18" charset="0"/>
              </a:rPr>
              <a:t>أبطلى</a:t>
            </a:r>
            <a:r>
              <a:rPr lang="ar-AE" sz="4000" b="1" dirty="0">
                <a:latin typeface="Book Antiqua" panose="02040602050305030304" pitchFamily="18" charset="0"/>
              </a:rPr>
              <a:t>. وحزن عبيدك إلى فرح ردى ولمدينتنا </a:t>
            </a:r>
            <a:r>
              <a:rPr lang="ar-AE" sz="4000" b="1" dirty="0" err="1">
                <a:latin typeface="Book Antiqua" panose="02040602050305030304" pitchFamily="18" charset="0"/>
              </a:rPr>
              <a:t>صونى</a:t>
            </a:r>
            <a:r>
              <a:rPr lang="ar-AE" sz="4000" b="1" dirty="0">
                <a:latin typeface="Book Antiqua" panose="02040602050305030304" pitchFamily="18" charset="0"/>
              </a:rPr>
              <a:t> وعن الرؤساء الأرثوذكسيين حاربي وعن سلام العالم والكنائس اشفعي</a:t>
            </a:r>
            <a:r>
              <a:rPr lang="fr-FR" sz="4000" b="1" dirty="0">
                <a:latin typeface="Book Antiqua" panose="02040602050305030304" pitchFamily="18" charset="0"/>
              </a:rPr>
              <a:t> </a:t>
            </a:r>
            <a:r>
              <a:rPr lang="ar-AE" sz="4000" b="1" dirty="0">
                <a:solidFill>
                  <a:srgbClr val="C00000"/>
                </a:solidFill>
                <a:latin typeface="Times New Roman" panose="02020603050405020304" pitchFamily="18" charset="0"/>
              </a:rPr>
              <a:t>نسألك يا رب اسمعنا وارحمنا.</a:t>
            </a:r>
            <a:endParaRPr lang="ar-AE" sz="40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243833530"/>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400" b="1" dirty="0">
                <a:latin typeface="Book Antiqua" panose="02040602050305030304" pitchFamily="18" charset="0"/>
              </a:rPr>
              <a:t>Ô Dieu de miséricorde et de compassion, Seigneur de toute consolation ne T'emporte pas envers nous. Ne nous juge pas selon nos mauvaises actions et nos nombreux péchés. Ne T'irrite pas contre nous et que Ta colère ne demeure pas éternellement. Ecoute, Dieu de Jacob ; regarde, Dieu de notre secours. Enlève du monde la mort, la vie coûteuse, les épidémies, les armes des ennemis, les tremblements de terre et les terreurs. </a:t>
            </a:r>
            <a:r>
              <a:rPr lang="fr-FR" sz="2400" b="1" dirty="0">
                <a:solidFill>
                  <a:srgbClr val="C00000"/>
                </a:solidFill>
                <a:latin typeface="Book Antiqua" panose="02040602050305030304" pitchFamily="18" charset="0"/>
              </a:rPr>
              <a:t>Nous T'implorons Seigneur, écoute 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686154"/>
            <a:ext cx="5367643" cy="5632311"/>
          </a:xfrm>
          <a:prstGeom prst="rect">
            <a:avLst/>
          </a:prstGeom>
        </p:spPr>
        <p:txBody>
          <a:bodyPr wrap="square" anchor="ctr" anchorCtr="0">
            <a:spAutoFit/>
          </a:bodyPr>
          <a:lstStyle/>
          <a:p>
            <a:pPr algn="just" rtl="1"/>
            <a:r>
              <a:rPr lang="ar-AE" sz="3600" b="1" dirty="0">
                <a:latin typeface="Book Antiqua" panose="02040602050305030304" pitchFamily="18" charset="0"/>
              </a:rPr>
              <a:t>يا إله الرحمة والرأفة ورب كل عزاء لا تسخط علينا ولا تؤاخذنا بسوء أعمالنا ولا بكثرة خطايانا ولا تغضب علينا ولا يدوم غضبك إلى الأبد. أنصت يا إله يعقوب وانظر يا إله عوننا وارفع عن العالم الموت والغلاء والوباء والفناء وسيف الأعداء والزلازل والأهوال وكل أمر مخيف</a:t>
            </a:r>
            <a:r>
              <a:rPr lang="fr-FR" sz="3600" b="1" dirty="0">
                <a:latin typeface="Book Antiqua" panose="02040602050305030304" pitchFamily="18" charset="0"/>
              </a:rPr>
              <a:t> </a:t>
            </a:r>
            <a:r>
              <a:rPr lang="ar-AE" sz="3600" b="1" dirty="0">
                <a:solidFill>
                  <a:srgbClr val="C00000"/>
                </a:solidFill>
                <a:latin typeface="Times New Roman" panose="02020603050405020304" pitchFamily="18" charset="0"/>
              </a:rPr>
              <a:t>نسألك يا رب اسمعنا وارحمنا.</a:t>
            </a:r>
            <a:endParaRPr lang="ar-AE" sz="36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450452457"/>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Pour que nous soyons sous la protection de Ta Main puissante et sainte, ô Dieu, nous t'implorons de garder pour nous notre saint père, le patriarche, </a:t>
            </a:r>
            <a:r>
              <a:rPr lang="fr-FR" sz="2800" b="1" dirty="0" err="1">
                <a:latin typeface="Book Antiqua" panose="02040602050305030304" pitchFamily="18" charset="0"/>
              </a:rPr>
              <a:t>Anba</a:t>
            </a:r>
            <a:r>
              <a:rPr lang="fr-FR" sz="2800" b="1" dirty="0">
                <a:latin typeface="Book Antiqua" panose="02040602050305030304" pitchFamily="18" charset="0"/>
              </a:rPr>
              <a:t> </a:t>
            </a:r>
            <a:r>
              <a:rPr lang="fr-FR" sz="2800" b="1" dirty="0" err="1">
                <a:latin typeface="Book Antiqua" panose="02040602050305030304" pitchFamily="18" charset="0"/>
              </a:rPr>
              <a:t>Tawadros</a:t>
            </a:r>
            <a:r>
              <a:rPr lang="fr-FR" sz="2800" b="1" dirty="0">
                <a:latin typeface="Book Antiqua" panose="02040602050305030304" pitchFamily="18" charset="0"/>
              </a:rPr>
              <a:t>, et son confrère dans le service apostolique, l’évêque </a:t>
            </a:r>
            <a:r>
              <a:rPr lang="fr-FR" sz="2800" b="1" dirty="0" err="1">
                <a:latin typeface="Book Antiqua" panose="02040602050305030304" pitchFamily="18" charset="0"/>
              </a:rPr>
              <a:t>Anba</a:t>
            </a:r>
            <a:r>
              <a:rPr lang="fr-FR" sz="2800" b="1">
                <a:latin typeface="Book Antiqua" panose="02040602050305030304" pitchFamily="18" charset="0"/>
              </a:rPr>
              <a:t> Marc, </a:t>
            </a:r>
            <a:r>
              <a:rPr lang="fr-FR" sz="2800" b="1" dirty="0">
                <a:latin typeface="Book Antiqua" panose="02040602050305030304" pitchFamily="18" charset="0"/>
              </a:rPr>
              <a:t>protège pour nous leurs vies, maintiens-les sur leurs trônes de nombreuses années paisibles et calmes.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2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38554"/>
          </a:xfrm>
          <a:prstGeom prst="rect">
            <a:avLst/>
          </a:prstGeom>
        </p:spPr>
        <p:txBody>
          <a:bodyPr wrap="none">
            <a:spAutoFit/>
          </a:bodyPr>
          <a:lstStyle/>
          <a:p>
            <a:pPr algn="just"/>
            <a:endParaRPr lang="fr-FR" sz="16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36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458955"/>
            <a:ext cx="5367643" cy="5940088"/>
          </a:xfrm>
          <a:prstGeom prst="rect">
            <a:avLst/>
          </a:prstGeom>
        </p:spPr>
        <p:txBody>
          <a:bodyPr wrap="square" anchor="ctr" anchorCtr="0">
            <a:spAutoFit/>
          </a:bodyPr>
          <a:lstStyle/>
          <a:p>
            <a:pPr algn="just" rtl="1"/>
            <a:r>
              <a:rPr lang="ar-AE" sz="3800" b="1" dirty="0">
                <a:latin typeface="Book Antiqua" panose="02040602050305030304" pitchFamily="18" charset="0"/>
              </a:rPr>
              <a:t>من أجل حفظنا تحت اليد العالية المقدسة التي لك يا الله نطلب إليك أن تبقى لنا وعلينا حياة الأب المكرم البطريرك الأنبا</a:t>
            </a:r>
            <a:r>
              <a:rPr lang="fr-FR" sz="3800" b="1" dirty="0">
                <a:latin typeface="Book Antiqua" panose="02040602050305030304" pitchFamily="18" charset="0"/>
              </a:rPr>
              <a:t> </a:t>
            </a:r>
            <a:r>
              <a:rPr lang="ar-AE" sz="3800" b="1" dirty="0" err="1">
                <a:latin typeface="Book Antiqua" panose="02040602050305030304" pitchFamily="18" charset="0"/>
              </a:rPr>
              <a:t>تاوضروس</a:t>
            </a:r>
            <a:r>
              <a:rPr lang="ar-AE" sz="3800" b="1" dirty="0">
                <a:latin typeface="Book Antiqua" panose="02040602050305030304" pitchFamily="18" charset="0"/>
              </a:rPr>
              <a:t> وشريكَه في الخدمة</a:t>
            </a:r>
            <a:r>
              <a:rPr lang="fr-FR" sz="3800" b="1" dirty="0">
                <a:latin typeface="Book Antiqua" panose="02040602050305030304" pitchFamily="18" charset="0"/>
              </a:rPr>
              <a:t> </a:t>
            </a:r>
            <a:r>
              <a:rPr lang="ar-AE" sz="3800" b="1" dirty="0">
                <a:latin typeface="Book Antiqua" panose="02040602050305030304" pitchFamily="18" charset="0"/>
              </a:rPr>
              <a:t>الرسولية</a:t>
            </a:r>
            <a:r>
              <a:rPr lang="fr-FR" sz="3800" b="1" dirty="0">
                <a:latin typeface="Book Antiqua" panose="02040602050305030304" pitchFamily="18" charset="0"/>
              </a:rPr>
              <a:t> </a:t>
            </a:r>
            <a:r>
              <a:rPr lang="ar-AE" sz="3800" b="1" dirty="0">
                <a:latin typeface="Book Antiqua" panose="02040602050305030304" pitchFamily="18" charset="0"/>
              </a:rPr>
              <a:t> أبينا</a:t>
            </a:r>
            <a:r>
              <a:rPr lang="fr-FR" sz="3800" b="1" dirty="0">
                <a:latin typeface="Book Antiqua" panose="02040602050305030304" pitchFamily="18" charset="0"/>
              </a:rPr>
              <a:t> </a:t>
            </a:r>
            <a:r>
              <a:rPr lang="ar-AE" sz="3800" b="1" dirty="0">
                <a:latin typeface="Book Antiqua" panose="02040602050305030304" pitchFamily="18" charset="0"/>
              </a:rPr>
              <a:t>الأسقف الأنبا</a:t>
            </a:r>
            <a:r>
              <a:rPr lang="fr-FR" sz="3800" b="1" dirty="0">
                <a:latin typeface="Book Antiqua" panose="02040602050305030304" pitchFamily="18" charset="0"/>
              </a:rPr>
              <a:t> </a:t>
            </a:r>
            <a:r>
              <a:rPr lang="ar-AE" sz="3800" b="1" dirty="0">
                <a:latin typeface="Book Antiqua" panose="02040602050305030304" pitchFamily="18" charset="0"/>
              </a:rPr>
              <a:t>مارك وان تحفظ لنا حياتهم وتثبتهم على كرسيهم سنين عديدة وأزمنة سالمة هادئة مديدة </a:t>
            </a:r>
            <a:r>
              <a:rPr lang="ar-AE" sz="3800" b="1" dirty="0">
                <a:solidFill>
                  <a:srgbClr val="C00000"/>
                </a:solidFill>
                <a:latin typeface="Times New Roman" panose="02020603050405020304" pitchFamily="18" charset="0"/>
              </a:rPr>
              <a:t>نسألك يا رب اسمعنا وارحمنا.</a:t>
            </a:r>
            <a:endParaRPr lang="ar-AE" sz="38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1493856845"/>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400" b="1" dirty="0">
                <a:latin typeface="Book Antiqua" panose="02040602050305030304" pitchFamily="18" charset="0"/>
              </a:rPr>
              <a:t>Ô Christ notre Dieu, nous implorons Ta pitié et Ta grande compassion afin de garder pour nous la vie de nos pères les métropolites, les évêques, les dirigeants et les pasteurs. Protège-les et garde leur troupeau dans la Foi. Protège les prêtres, donne la pureté aux diacres, la force aux anciens, la compréhension aux enfants, la chasteté aux aînés, l'ascétisme aux moines et aux moniales, la pureté aux gens mariés et la protection aux femmes. </a:t>
            </a:r>
            <a:r>
              <a:rPr lang="fr-FR" sz="24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486099"/>
            <a:ext cx="5367643" cy="6032421"/>
          </a:xfrm>
          <a:prstGeom prst="rect">
            <a:avLst/>
          </a:prstGeom>
        </p:spPr>
        <p:txBody>
          <a:bodyPr wrap="square" anchor="ctr" anchorCtr="0">
            <a:spAutoFit/>
          </a:bodyPr>
          <a:lstStyle/>
          <a:p>
            <a:pPr algn="just" rtl="1"/>
            <a:r>
              <a:rPr lang="ar-AE" sz="3800" b="1" dirty="0">
                <a:latin typeface="Book Antiqua" panose="02040602050305030304" pitchFamily="18" charset="0"/>
              </a:rPr>
              <a:t>أيها المسيح إلهنا نطلب من جودك ومراحمك العالية أن تبقى لنا وعلينا حياة آبائنا المطارنة والأساقفة وكل الرؤساء والرعاة احفظهم وغنم رعيتهم ثبتهم. أعط حفظاً للكهنة طهارة للشمامسة، قوة للشيوخ فهماً للأطفال، عفة </a:t>
            </a:r>
            <a:r>
              <a:rPr lang="ar-AE" sz="3800" b="1" dirty="0" err="1">
                <a:latin typeface="Book Antiqua" panose="02040602050305030304" pitchFamily="18" charset="0"/>
              </a:rPr>
              <a:t>للأبكار</a:t>
            </a:r>
            <a:r>
              <a:rPr lang="ar-AE" sz="3800" b="1" dirty="0">
                <a:latin typeface="Book Antiqua" panose="02040602050305030304" pitchFamily="18" charset="0"/>
              </a:rPr>
              <a:t> نسكاً للرهبان والراهبات نقاوة للمتزوجين صونا للنساء </a:t>
            </a:r>
            <a:r>
              <a:rPr lang="ar-AE" sz="4000" b="1" dirty="0">
                <a:solidFill>
                  <a:srgbClr val="C00000"/>
                </a:solidFill>
                <a:latin typeface="Times New Roman" panose="02020603050405020304" pitchFamily="18" charset="0"/>
              </a:rPr>
              <a:t>نسألك يا رب اسمعنا وارحمنا.</a:t>
            </a:r>
            <a:endParaRPr lang="ar-AE" sz="38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35649520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rmAutofit lnSpcReduction="10000"/>
          </a:bodyPr>
          <a:lstStyle/>
          <a:p>
            <a:pPr marL="0" indent="0" algn="ctr">
              <a:buNone/>
            </a:pPr>
            <a:r>
              <a:rPr lang="pl-PL" b="1" dirty="0">
                <a:solidFill>
                  <a:srgbClr val="C00000"/>
                </a:solidFill>
                <a:latin typeface="Athanasius" pitchFamily="2" charset="0"/>
              </a:rPr>
              <a:t>Iwannhn  Kev i/&gt; i/z/ - k/a</a:t>
            </a:r>
            <a:r>
              <a:rPr lang="en-US" b="1" dirty="0">
                <a:solidFill>
                  <a:srgbClr val="C00000"/>
                </a:solidFill>
                <a:latin typeface="Athanasius" pitchFamily="2" charset="0"/>
              </a:rPr>
              <a:t>/</a:t>
            </a:r>
          </a:p>
          <a:p>
            <a:pPr marL="0" indent="0" algn="ctr">
              <a:buNone/>
            </a:pPr>
            <a:endParaRPr lang="fr-FR" dirty="0">
              <a:solidFill>
                <a:srgbClr val="C00000"/>
              </a:solidFill>
              <a:latin typeface="Athanasius" pitchFamily="2" charset="0"/>
            </a:endParaRPr>
          </a:p>
          <a:p>
            <a:pPr marL="0" indent="0" algn="just">
              <a:buNone/>
            </a:pPr>
            <a:r>
              <a:rPr lang="en-US" sz="2800" b="1" dirty="0" err="1">
                <a:latin typeface="Athanasius" pitchFamily="2" charset="0"/>
              </a:rPr>
              <a:t>Eqbe</a:t>
            </a:r>
            <a:r>
              <a:rPr lang="en-US" sz="2800" b="1" dirty="0">
                <a:latin typeface="Athanasius" pitchFamily="2" charset="0"/>
              </a:rPr>
              <a:t> </a:t>
            </a:r>
            <a:r>
              <a:rPr lang="en-US" sz="2800" b="1" dirty="0" err="1">
                <a:latin typeface="Athanasius" pitchFamily="2" charset="0"/>
              </a:rPr>
              <a:t>vai</a:t>
            </a:r>
            <a:r>
              <a:rPr lang="en-US" sz="2800" b="1" dirty="0">
                <a:latin typeface="Athanasius" pitchFamily="2" charset="0"/>
              </a:rPr>
              <a:t> `</a:t>
            </a:r>
            <a:r>
              <a:rPr lang="en-US" sz="2800" b="1" dirty="0" err="1">
                <a:latin typeface="Athanasius" pitchFamily="2" charset="0"/>
              </a:rPr>
              <a:t>èfmei</a:t>
            </a:r>
            <a:r>
              <a:rPr lang="en-US" sz="2800" b="1" dirty="0">
                <a:latin typeface="Athanasius" pitchFamily="2" charset="0"/>
              </a:rPr>
              <a:t> `</a:t>
            </a:r>
            <a:r>
              <a:rPr lang="en-US" sz="2800" b="1" dirty="0" err="1">
                <a:latin typeface="Athanasius" pitchFamily="2" charset="0"/>
              </a:rPr>
              <a:t>èmmoi</a:t>
            </a:r>
            <a:r>
              <a:rPr lang="en-US" sz="2800" b="1" dirty="0">
                <a:latin typeface="Athanasius" pitchFamily="2" charset="0"/>
              </a:rPr>
              <a:t> `</a:t>
            </a:r>
            <a:r>
              <a:rPr lang="en-US" sz="2800" b="1" dirty="0" err="1">
                <a:latin typeface="Athanasius" pitchFamily="2" charset="0"/>
              </a:rPr>
              <a:t>ènje</a:t>
            </a:r>
            <a:r>
              <a:rPr lang="en-US" sz="2800" b="1" dirty="0">
                <a:latin typeface="Athanasius" pitchFamily="2" charset="0"/>
              </a:rPr>
              <a:t> </a:t>
            </a:r>
            <a:r>
              <a:rPr lang="en-US" sz="2800" b="1" dirty="0" err="1">
                <a:latin typeface="Athanasius" pitchFamily="2" charset="0"/>
              </a:rPr>
              <a:t>paiwt</a:t>
            </a:r>
            <a:r>
              <a:rPr lang="en-US" sz="2800" b="1" dirty="0">
                <a:latin typeface="Athanasius" pitchFamily="2" charset="0"/>
              </a:rPr>
              <a:t>&gt;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èanok</a:t>
            </a:r>
            <a:r>
              <a:rPr lang="en-US" sz="2800" b="1" dirty="0">
                <a:latin typeface="Athanasius" pitchFamily="2" charset="0"/>
              </a:rPr>
              <a:t> ;</a:t>
            </a:r>
            <a:r>
              <a:rPr lang="en-US" sz="2800" b="1" dirty="0" err="1">
                <a:latin typeface="Athanasius" pitchFamily="2" charset="0"/>
              </a:rPr>
              <a:t>naxw</a:t>
            </a:r>
            <a:r>
              <a:rPr lang="en-US" sz="2800" b="1" dirty="0">
                <a:latin typeface="Athanasius" pitchFamily="2" charset="0"/>
              </a:rPr>
              <a:t> `</a:t>
            </a:r>
            <a:r>
              <a:rPr lang="en-US" sz="2800" b="1" dirty="0" err="1">
                <a:latin typeface="Athanasius" pitchFamily="2" charset="0"/>
              </a:rPr>
              <a:t>èntauxh</a:t>
            </a:r>
            <a:r>
              <a:rPr lang="en-US" sz="2800" b="1" dirty="0">
                <a:latin typeface="Athanasius" pitchFamily="2" charset="0"/>
              </a:rPr>
              <a:t> \in on `</a:t>
            </a:r>
            <a:r>
              <a:rPr lang="en-US" sz="2800" b="1" dirty="0" err="1">
                <a:latin typeface="Athanasius" pitchFamily="2" charset="0"/>
              </a:rPr>
              <a:t>èntasitc</a:t>
            </a:r>
            <a:r>
              <a:rPr lang="en-US" sz="2800" b="1" dirty="0">
                <a:latin typeface="Athanasius" pitchFamily="2" charset="0"/>
              </a:rPr>
              <a:t>&gt; `</a:t>
            </a:r>
            <a:r>
              <a:rPr lang="en-US" sz="2800" b="1" dirty="0" err="1">
                <a:latin typeface="Athanasius" pitchFamily="2" charset="0"/>
              </a:rPr>
              <a:t>èmmon</a:t>
            </a:r>
            <a:r>
              <a:rPr lang="en-US" sz="2800" b="1" dirty="0">
                <a:latin typeface="Athanasius" pitchFamily="2" charset="0"/>
              </a:rPr>
              <a:t>  </a:t>
            </a:r>
            <a:r>
              <a:rPr lang="en-US" sz="2800" b="1" dirty="0" err="1">
                <a:latin typeface="Athanasius" pitchFamily="2" charset="0"/>
              </a:rPr>
              <a:t>èè</a:t>
            </a:r>
            <a:r>
              <a:rPr lang="en-US" sz="2800" b="1" dirty="0">
                <a:latin typeface="Athanasius" pitchFamily="2" charset="0"/>
              </a:rPr>
              <a:t>\li  </a:t>
            </a:r>
            <a:r>
              <a:rPr lang="en-US" sz="2800" b="1" dirty="0" err="1">
                <a:latin typeface="Athanasius" pitchFamily="2" charset="0"/>
              </a:rPr>
              <a:t>è`èwli</a:t>
            </a:r>
            <a:r>
              <a:rPr lang="en-US" sz="2800" b="1" dirty="0">
                <a:latin typeface="Athanasius" pitchFamily="2" charset="0"/>
              </a:rPr>
              <a:t>  </a:t>
            </a:r>
            <a:r>
              <a:rPr lang="en-US" sz="2800" b="1" dirty="0" err="1">
                <a:latin typeface="Athanasius" pitchFamily="2" charset="0"/>
              </a:rPr>
              <a:t>èèmmoc</a:t>
            </a:r>
            <a:r>
              <a:rPr lang="en-US" sz="2800" b="1" dirty="0">
                <a:latin typeface="Athanasius" pitchFamily="2" charset="0"/>
              </a:rPr>
              <a:t> `</a:t>
            </a:r>
            <a:r>
              <a:rPr lang="en-US" sz="2800" b="1" dirty="0" err="1">
                <a:latin typeface="Athanasius" pitchFamily="2" charset="0"/>
              </a:rPr>
              <a:t>èntot</a:t>
            </a:r>
            <a:r>
              <a:rPr lang="en-US" sz="2800" b="1" dirty="0">
                <a:latin typeface="Athanasius" pitchFamily="2" charset="0"/>
              </a:rPr>
              <a:t> </a:t>
            </a:r>
            <a:r>
              <a:rPr lang="en-US" sz="2800" b="1" dirty="0" err="1">
                <a:latin typeface="Athanasius" pitchFamily="2" charset="0"/>
              </a:rPr>
              <a:t>alla</a:t>
            </a:r>
            <a:r>
              <a:rPr lang="en-US" sz="2800" b="1" dirty="0">
                <a:latin typeface="Athanasius" pitchFamily="2" charset="0"/>
              </a:rPr>
              <a:t> `</a:t>
            </a:r>
            <a:r>
              <a:rPr lang="en-US" sz="2800" b="1" dirty="0" err="1">
                <a:latin typeface="Athanasius" pitchFamily="2" charset="0"/>
              </a:rPr>
              <a:t>èanok</a:t>
            </a:r>
            <a:r>
              <a:rPr lang="en-US" sz="2800" b="1" dirty="0">
                <a:latin typeface="Athanasius" pitchFamily="2" charset="0"/>
              </a:rPr>
              <a:t> </a:t>
            </a:r>
            <a:r>
              <a:rPr lang="en-US" sz="2800" b="1" dirty="0" err="1">
                <a:latin typeface="Athanasius" pitchFamily="2" charset="0"/>
              </a:rPr>
              <a:t>etxw</a:t>
            </a:r>
            <a:r>
              <a:rPr lang="en-US" sz="2800" b="1" dirty="0">
                <a:latin typeface="Athanasius" pitchFamily="2" charset="0"/>
              </a:rPr>
              <a:t> `</a:t>
            </a:r>
            <a:r>
              <a:rPr lang="en-US" sz="2800" b="1" dirty="0" err="1">
                <a:latin typeface="Athanasius" pitchFamily="2" charset="0"/>
              </a:rPr>
              <a:t>èmmoc</a:t>
            </a:r>
            <a:r>
              <a:rPr lang="en-US" sz="2800" b="1" dirty="0">
                <a:latin typeface="Athanasius" pitchFamily="2" charset="0"/>
              </a:rPr>
              <a:t> `</a:t>
            </a:r>
            <a:r>
              <a:rPr lang="en-US" sz="2800" b="1" dirty="0" err="1">
                <a:latin typeface="Athanasius" pitchFamily="2" charset="0"/>
              </a:rPr>
              <a:t>èe`è'rhi</a:t>
            </a:r>
            <a:r>
              <a:rPr lang="en-US" sz="2800" b="1" dirty="0">
                <a:latin typeface="Athanasius" pitchFamily="2" charset="0"/>
              </a:rPr>
              <a:t> `</a:t>
            </a:r>
            <a:r>
              <a:rPr lang="en-US" sz="2800" b="1" dirty="0" err="1">
                <a:latin typeface="Athanasius" pitchFamily="2" charset="0"/>
              </a:rPr>
              <a:t>èebol</a:t>
            </a:r>
            <a:r>
              <a:rPr lang="en-US" sz="2800" b="1" dirty="0">
                <a:latin typeface="Athanasius" pitchFamily="2" charset="0"/>
              </a:rPr>
              <a:t> \</a:t>
            </a:r>
            <a:r>
              <a:rPr lang="en-US" sz="2800" b="1" dirty="0" err="1">
                <a:latin typeface="Athanasius" pitchFamily="2" charset="0"/>
              </a:rPr>
              <a:t>itot</a:t>
            </a:r>
            <a:r>
              <a:rPr lang="en-US" sz="2800" b="1" dirty="0">
                <a:latin typeface="Athanasius" pitchFamily="2" charset="0"/>
              </a:rPr>
              <a:t> `</a:t>
            </a:r>
            <a:r>
              <a:rPr lang="en-US" sz="2800" b="1" dirty="0" err="1">
                <a:latin typeface="Athanasius" pitchFamily="2" charset="0"/>
              </a:rPr>
              <a:t>èmmauat</a:t>
            </a:r>
            <a:r>
              <a:rPr lang="en-US" sz="2800" b="1" dirty="0">
                <a:latin typeface="Athanasius" pitchFamily="2" charset="0"/>
              </a:rPr>
              <a:t> &gt; </a:t>
            </a:r>
            <a:r>
              <a:rPr lang="en-US" sz="2800" b="1" dirty="0" err="1">
                <a:latin typeface="Athanasius" pitchFamily="2" charset="0"/>
              </a:rPr>
              <a:t>ouon</a:t>
            </a:r>
            <a:r>
              <a:rPr lang="en-US" sz="2800" b="1" dirty="0">
                <a:latin typeface="Athanasius" pitchFamily="2" charset="0"/>
              </a:rPr>
              <a:t>; </a:t>
            </a:r>
            <a:r>
              <a:rPr lang="en-US" sz="2800" b="1" dirty="0" err="1">
                <a:latin typeface="Athanasius" pitchFamily="2" charset="0"/>
              </a:rPr>
              <a:t>er</a:t>
            </a:r>
            <a:r>
              <a:rPr lang="en-US" sz="2800" b="1" dirty="0">
                <a:latin typeface="Athanasius" pitchFamily="2" charset="0"/>
              </a:rPr>
              <a:t>]</a:t>
            </a:r>
            <a:r>
              <a:rPr lang="en-US" sz="2800" b="1" dirty="0" err="1">
                <a:latin typeface="Athanasius" pitchFamily="2" charset="0"/>
              </a:rPr>
              <a:t>i</a:t>
            </a:r>
            <a:r>
              <a:rPr lang="en-US" sz="2800" b="1" dirty="0">
                <a:latin typeface="Athanasius" pitchFamily="2" charset="0"/>
              </a:rPr>
              <a:t>]</a:t>
            </a:r>
            <a:r>
              <a:rPr lang="en-US" sz="2800" b="1" dirty="0" err="1">
                <a:latin typeface="Athanasius" pitchFamily="2" charset="0"/>
              </a:rPr>
              <a:t>i</a:t>
            </a:r>
            <a:r>
              <a:rPr lang="en-US" sz="2800" b="1" dirty="0">
                <a:latin typeface="Athanasius" pitchFamily="2" charset="0"/>
              </a:rPr>
              <a:t> `</a:t>
            </a:r>
            <a:r>
              <a:rPr lang="en-US" sz="2800" b="1" dirty="0" err="1">
                <a:latin typeface="Athanasius" pitchFamily="2" charset="0"/>
              </a:rPr>
              <a:t>èmmau</a:t>
            </a:r>
            <a:r>
              <a:rPr lang="en-US" sz="2800" b="1" dirty="0">
                <a:latin typeface="Athanasius" pitchFamily="2" charset="0"/>
              </a:rPr>
              <a:t> `</a:t>
            </a:r>
            <a:r>
              <a:rPr lang="en-US" sz="2800" b="1" dirty="0" err="1">
                <a:latin typeface="Athanasius" pitchFamily="2" charset="0"/>
              </a:rPr>
              <a:t>èexac</a:t>
            </a:r>
            <a:r>
              <a:rPr lang="en-US" sz="2800" b="1" dirty="0">
                <a:latin typeface="Athanasius" pitchFamily="2" charset="0"/>
              </a:rPr>
              <a:t> </a:t>
            </a:r>
            <a:r>
              <a:rPr lang="en-US" sz="2800" b="1" dirty="0" err="1">
                <a:latin typeface="Athanasius" pitchFamily="2" charset="0"/>
              </a:rPr>
              <a:t>ouon</a:t>
            </a:r>
            <a:r>
              <a:rPr lang="en-US" sz="2800" b="1" dirty="0">
                <a:latin typeface="Athanasius" pitchFamily="2" charset="0"/>
              </a:rPr>
              <a:t> </a:t>
            </a:r>
            <a:r>
              <a:rPr lang="en-US" sz="2800" b="1" dirty="0" err="1">
                <a:latin typeface="Athanasius" pitchFamily="2" charset="0"/>
              </a:rPr>
              <a:t>er</a:t>
            </a:r>
            <a:r>
              <a:rPr lang="en-US" sz="2800" b="1" dirty="0">
                <a:latin typeface="Athanasius" pitchFamily="2" charset="0"/>
              </a:rPr>
              <a:t>]</a:t>
            </a:r>
            <a:r>
              <a:rPr lang="en-US" sz="2800" b="1" dirty="0" err="1">
                <a:latin typeface="Athanasius" pitchFamily="2" charset="0"/>
              </a:rPr>
              <a:t>i</a:t>
            </a:r>
            <a:r>
              <a:rPr lang="en-US" sz="2800" b="1" dirty="0">
                <a:latin typeface="Athanasius" pitchFamily="2" charset="0"/>
              </a:rPr>
              <a:t>]</a:t>
            </a:r>
            <a:r>
              <a:rPr lang="en-US" sz="2800" b="1" dirty="0" err="1">
                <a:latin typeface="Athanasius" pitchFamily="2" charset="0"/>
              </a:rPr>
              <a:t>i</a:t>
            </a:r>
            <a:r>
              <a:rPr lang="en-US" sz="2800" b="1" dirty="0">
                <a:latin typeface="Athanasius" pitchFamily="2" charset="0"/>
              </a:rPr>
              <a:t> `</a:t>
            </a:r>
            <a:r>
              <a:rPr lang="en-US" sz="2800" b="1" dirty="0" err="1">
                <a:latin typeface="Athanasius" pitchFamily="2" charset="0"/>
              </a:rPr>
              <a:t>èmmau</a:t>
            </a:r>
            <a:r>
              <a:rPr lang="en-US" sz="2800" b="1" dirty="0">
                <a:latin typeface="Athanasius" pitchFamily="2" charset="0"/>
              </a:rPr>
              <a:t> on `</a:t>
            </a:r>
            <a:r>
              <a:rPr lang="en-US" sz="2800" b="1" dirty="0" err="1">
                <a:latin typeface="Athanasius" pitchFamily="2" charset="0"/>
              </a:rPr>
              <a:t>èesitc</a:t>
            </a:r>
            <a:r>
              <a:rPr lang="en-US" sz="2800" b="1" dirty="0">
                <a:latin typeface="Athanasius" pitchFamily="2" charset="0"/>
              </a:rPr>
              <a:t> &gt; </a:t>
            </a:r>
            <a:r>
              <a:rPr lang="en-US" sz="2800" b="1" dirty="0" err="1">
                <a:latin typeface="Athanasius" pitchFamily="2" charset="0"/>
              </a:rPr>
              <a:t>qai</a:t>
            </a:r>
            <a:r>
              <a:rPr lang="en-US" sz="2800" b="1" dirty="0">
                <a:latin typeface="Athanasius" pitchFamily="2" charset="0"/>
              </a:rPr>
              <a:t> </a:t>
            </a:r>
            <a:r>
              <a:rPr lang="en-US" sz="2800" b="1" dirty="0" err="1">
                <a:latin typeface="Athanasius" pitchFamily="2" charset="0"/>
              </a:rPr>
              <a:t>te</a:t>
            </a:r>
            <a:r>
              <a:rPr lang="en-US" sz="2800" b="1" dirty="0">
                <a:latin typeface="Athanasius" pitchFamily="2" charset="0"/>
              </a:rPr>
              <a:t> ;</a:t>
            </a:r>
            <a:r>
              <a:rPr lang="en-US" sz="2800" b="1" dirty="0" err="1">
                <a:latin typeface="Athanasius" pitchFamily="2" charset="0"/>
              </a:rPr>
              <a:t>entolh</a:t>
            </a:r>
            <a:r>
              <a:rPr lang="en-US" sz="2800" b="1" dirty="0">
                <a:latin typeface="Athanasius" pitchFamily="2" charset="0"/>
              </a:rPr>
              <a:t> `</a:t>
            </a:r>
            <a:r>
              <a:rPr lang="en-US" sz="2800" b="1" dirty="0" err="1">
                <a:latin typeface="Athanasius" pitchFamily="2" charset="0"/>
              </a:rPr>
              <a:t>èetai</a:t>
            </a:r>
            <a:r>
              <a:rPr lang="en-US" sz="2800" b="1" dirty="0">
                <a:latin typeface="Athanasius" pitchFamily="2" charset="0"/>
              </a:rPr>
              <a:t> </a:t>
            </a:r>
            <a:r>
              <a:rPr lang="en-US" sz="2800" b="1" dirty="0" err="1">
                <a:latin typeface="Athanasius" pitchFamily="2" charset="0"/>
              </a:rPr>
              <a:t>sitc</a:t>
            </a:r>
            <a:r>
              <a:rPr lang="en-US" sz="2800" b="1" dirty="0">
                <a:latin typeface="Athanasius" pitchFamily="2" charset="0"/>
              </a:rPr>
              <a:t> ``</a:t>
            </a:r>
            <a:r>
              <a:rPr lang="en-US" sz="2800" b="1" dirty="0" err="1">
                <a:latin typeface="Athanasius" pitchFamily="2" charset="0"/>
              </a:rPr>
              <a:t>èntotf</a:t>
            </a:r>
            <a:r>
              <a:rPr lang="en-US" sz="2800" b="1" dirty="0">
                <a:latin typeface="Athanasius" pitchFamily="2" charset="0"/>
              </a:rPr>
              <a:t> `</a:t>
            </a:r>
            <a:r>
              <a:rPr lang="en-US" sz="2800" b="1" dirty="0" err="1">
                <a:latin typeface="Athanasius" pitchFamily="2" charset="0"/>
              </a:rPr>
              <a:t>èmpaiwt</a:t>
            </a:r>
            <a:r>
              <a:rPr lang="en-US" sz="2800" b="1" dirty="0">
                <a:latin typeface="Athanasius" pitchFamily="2" charset="0"/>
              </a:rPr>
              <a:t>. </a:t>
            </a:r>
          </a:p>
          <a:p>
            <a:pPr marL="0" indent="0" algn="just">
              <a:buNone/>
            </a:pPr>
            <a:r>
              <a:rPr lang="en-US" sz="2800" b="1" dirty="0" err="1">
                <a:latin typeface="Athanasius" pitchFamily="2" charset="0"/>
              </a:rPr>
              <a:t>Oucxicma</a:t>
            </a:r>
            <a:r>
              <a:rPr lang="en-US" sz="2800" b="1" dirty="0">
                <a:latin typeface="Athanasius" pitchFamily="2" charset="0"/>
              </a:rPr>
              <a:t> on </a:t>
            </a:r>
            <a:r>
              <a:rPr lang="en-US" sz="2800" b="1" dirty="0" err="1">
                <a:latin typeface="Athanasius" pitchFamily="2" charset="0"/>
              </a:rPr>
              <a:t>af</a:t>
            </a:r>
            <a:r>
              <a:rPr lang="en-US" sz="2800" b="1" dirty="0">
                <a:latin typeface="Athanasius" pitchFamily="2" charset="0"/>
              </a:rPr>
              <a:t>]</a:t>
            </a:r>
            <a:r>
              <a:rPr lang="en-US" sz="2800" b="1" dirty="0" err="1">
                <a:latin typeface="Athanasius" pitchFamily="2" charset="0"/>
              </a:rPr>
              <a:t>wpi</a:t>
            </a:r>
            <a:r>
              <a:rPr lang="en-US" sz="2800" b="1" dirty="0">
                <a:latin typeface="Athanasius" pitchFamily="2" charset="0"/>
              </a:rPr>
              <a:t> '</a:t>
            </a:r>
            <a:r>
              <a:rPr lang="en-US" sz="2800" b="1" dirty="0" err="1">
                <a:latin typeface="Athanasius" pitchFamily="2" charset="0"/>
              </a:rPr>
              <a:t>en</a:t>
            </a:r>
            <a:r>
              <a:rPr lang="en-US" sz="2800" b="1" dirty="0">
                <a:latin typeface="Athanasius" pitchFamily="2" charset="0"/>
              </a:rPr>
              <a:t> </a:t>
            </a:r>
            <a:r>
              <a:rPr lang="en-US" sz="2800" b="1" dirty="0" err="1">
                <a:latin typeface="Athanasius" pitchFamily="2" charset="0"/>
              </a:rPr>
              <a:t>niIoudai</a:t>
            </a:r>
            <a:r>
              <a:rPr lang="en-US" sz="2800" b="1" dirty="0">
                <a:latin typeface="Athanasius" pitchFamily="2" charset="0"/>
              </a:rPr>
              <a:t> </a:t>
            </a:r>
            <a:r>
              <a:rPr lang="en-US" sz="2800" b="1" dirty="0" err="1">
                <a:latin typeface="Athanasius" pitchFamily="2" charset="0"/>
              </a:rPr>
              <a:t>eqbe</a:t>
            </a:r>
            <a:r>
              <a:rPr lang="en-US" sz="2800" b="1" dirty="0">
                <a:latin typeface="Athanasius" pitchFamily="2" charset="0"/>
              </a:rPr>
              <a:t> </a:t>
            </a:r>
            <a:r>
              <a:rPr lang="en-US" sz="2800" b="1" dirty="0" err="1">
                <a:latin typeface="Athanasius" pitchFamily="2" charset="0"/>
              </a:rPr>
              <a:t>naicaji</a:t>
            </a:r>
            <a:r>
              <a:rPr lang="en-US" sz="2800" b="1" dirty="0">
                <a:latin typeface="Athanasius" pitchFamily="2" charset="0"/>
              </a:rPr>
              <a:t> &gt; \</a:t>
            </a:r>
            <a:r>
              <a:rPr lang="en-US" sz="2800" b="1" dirty="0" err="1">
                <a:latin typeface="Athanasius" pitchFamily="2" charset="0"/>
              </a:rPr>
              <a:t>anmh</a:t>
            </a:r>
            <a:r>
              <a:rPr lang="en-US" sz="2800" b="1" dirty="0">
                <a:latin typeface="Athanasius" pitchFamily="2" charset="0"/>
              </a:rPr>
              <a:t>] de `</a:t>
            </a:r>
            <a:r>
              <a:rPr lang="en-US" sz="2800" b="1" dirty="0" err="1">
                <a:latin typeface="Athanasius" pitchFamily="2" charset="0"/>
              </a:rPr>
              <a:t>èebol</a:t>
            </a:r>
            <a:r>
              <a:rPr lang="en-US" sz="2800" b="1" dirty="0">
                <a:latin typeface="Athanasius" pitchFamily="2" charset="0"/>
              </a:rPr>
              <a:t> `</a:t>
            </a:r>
            <a:r>
              <a:rPr lang="en-US" sz="2800" b="1" dirty="0" err="1">
                <a:latin typeface="Athanasius" pitchFamily="2" charset="0"/>
              </a:rPr>
              <a:t>èn'htou</a:t>
            </a:r>
            <a:r>
              <a:rPr lang="en-US" sz="2800" b="1" dirty="0">
                <a:latin typeface="Athanasius" pitchFamily="2" charset="0"/>
              </a:rPr>
              <a:t> </a:t>
            </a:r>
            <a:r>
              <a:rPr lang="en-US" sz="2800" b="1" dirty="0" err="1">
                <a:latin typeface="Athanasius" pitchFamily="2" charset="0"/>
              </a:rPr>
              <a:t>naujw</a:t>
            </a:r>
            <a:r>
              <a:rPr lang="en-US" sz="2800" b="1" dirty="0">
                <a:latin typeface="Athanasius" pitchFamily="2" charset="0"/>
              </a:rPr>
              <a:t> `</a:t>
            </a:r>
            <a:r>
              <a:rPr lang="en-US" sz="2800" b="1" dirty="0" err="1">
                <a:latin typeface="Athanasius" pitchFamily="2" charset="0"/>
              </a:rPr>
              <a:t>èmmoc</a:t>
            </a:r>
            <a:r>
              <a:rPr lang="en-US" sz="2800" b="1" dirty="0">
                <a:latin typeface="Athanasius" pitchFamily="2" charset="0"/>
              </a:rPr>
              <a:t> </a:t>
            </a:r>
            <a:r>
              <a:rPr lang="en-US" sz="2800" b="1" dirty="0" err="1">
                <a:latin typeface="Athanasius" pitchFamily="2" charset="0"/>
              </a:rPr>
              <a:t>pe</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ouon</a:t>
            </a:r>
            <a:r>
              <a:rPr lang="en-US" sz="2800" b="1" dirty="0">
                <a:latin typeface="Athanasius" pitchFamily="2" charset="0"/>
              </a:rPr>
              <a:t> </a:t>
            </a:r>
            <a:r>
              <a:rPr lang="en-US" sz="2800" b="1" dirty="0" err="1">
                <a:latin typeface="Athanasius" pitchFamily="2" charset="0"/>
              </a:rPr>
              <a:t>oudemwn</a:t>
            </a:r>
            <a:r>
              <a:rPr lang="en-US" sz="2800" b="1" dirty="0">
                <a:latin typeface="Athanasius" pitchFamily="2" charset="0"/>
              </a:rPr>
              <a:t> </a:t>
            </a:r>
            <a:r>
              <a:rPr lang="en-US" sz="2800" b="1" dirty="0" err="1">
                <a:latin typeface="Athanasius" pitchFamily="2" charset="0"/>
              </a:rPr>
              <a:t>nemaf</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èflobi</a:t>
            </a:r>
            <a:r>
              <a:rPr lang="en-US" sz="2800" b="1" dirty="0">
                <a:latin typeface="Athanasius" pitchFamily="2" charset="0"/>
              </a:rPr>
              <a:t> &gt; </a:t>
            </a:r>
            <a:r>
              <a:rPr lang="en-US" sz="2800" b="1" dirty="0" err="1">
                <a:latin typeface="Athanasius" pitchFamily="2" charset="0"/>
              </a:rPr>
              <a:t>eqbeou</a:t>
            </a:r>
            <a:r>
              <a:rPr lang="en-US" sz="2800" b="1" dirty="0">
                <a:latin typeface="Athanasius" pitchFamily="2" charset="0"/>
              </a:rPr>
              <a:t> </a:t>
            </a:r>
            <a:r>
              <a:rPr lang="en-US" sz="2800" b="1" dirty="0" err="1">
                <a:latin typeface="Athanasius" pitchFamily="2" charset="0"/>
              </a:rPr>
              <a:t>tetencwtem</a:t>
            </a:r>
            <a:r>
              <a:rPr lang="en-US" sz="2800" b="1" dirty="0">
                <a:latin typeface="Athanasius" pitchFamily="2" charset="0"/>
              </a:rPr>
              <a:t> `</a:t>
            </a:r>
            <a:r>
              <a:rPr lang="en-US" sz="2800" b="1" dirty="0" err="1">
                <a:latin typeface="Athanasius" pitchFamily="2" charset="0"/>
              </a:rPr>
              <a:t>èerof</a:t>
            </a:r>
            <a:r>
              <a:rPr lang="en-US" sz="2800" b="1" dirty="0">
                <a:latin typeface="Athanasius" pitchFamily="2" charset="0"/>
              </a:rPr>
              <a:t> &gt; \</a:t>
            </a:r>
            <a:r>
              <a:rPr lang="en-US" sz="2800" b="1" dirty="0" err="1">
                <a:latin typeface="Athanasius" pitchFamily="2" charset="0"/>
              </a:rPr>
              <a:t>ankexwouni</a:t>
            </a:r>
            <a:r>
              <a:rPr lang="en-US" sz="2800" b="1" dirty="0">
                <a:latin typeface="Athanasius" pitchFamily="2" charset="0"/>
              </a:rPr>
              <a:t> de </a:t>
            </a:r>
            <a:r>
              <a:rPr lang="en-US" sz="2800" b="1" dirty="0" err="1">
                <a:latin typeface="Athanasius" pitchFamily="2" charset="0"/>
              </a:rPr>
              <a:t>naujw</a:t>
            </a:r>
            <a:r>
              <a:rPr lang="en-US" sz="2800" b="1" dirty="0">
                <a:latin typeface="Athanasius" pitchFamily="2" charset="0"/>
              </a:rPr>
              <a:t> `</a:t>
            </a:r>
            <a:r>
              <a:rPr lang="en-US" sz="2800" b="1" dirty="0" err="1">
                <a:latin typeface="Athanasius" pitchFamily="2" charset="0"/>
              </a:rPr>
              <a:t>èmmoc</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nai</a:t>
            </a:r>
            <a:r>
              <a:rPr lang="en-US" sz="2800" b="1" dirty="0">
                <a:latin typeface="Athanasius" pitchFamily="2" charset="0"/>
              </a:rPr>
              <a:t> </a:t>
            </a:r>
            <a:r>
              <a:rPr lang="en-US" sz="2800" b="1" dirty="0" err="1">
                <a:latin typeface="Athanasius" pitchFamily="2" charset="0"/>
              </a:rPr>
              <a:t>caji</a:t>
            </a:r>
            <a:r>
              <a:rPr lang="en-US" sz="2800" b="1" dirty="0">
                <a:latin typeface="Athanasius" pitchFamily="2" charset="0"/>
              </a:rPr>
              <a:t> </a:t>
            </a:r>
            <a:r>
              <a:rPr lang="en-US" sz="2800" b="1" dirty="0" err="1">
                <a:latin typeface="Athanasius" pitchFamily="2" charset="0"/>
              </a:rPr>
              <a:t>naourwmi</a:t>
            </a:r>
            <a:r>
              <a:rPr lang="en-US" sz="2800" b="1" dirty="0">
                <a:latin typeface="Athanasius" pitchFamily="2" charset="0"/>
              </a:rPr>
              <a:t> an </a:t>
            </a:r>
            <a:r>
              <a:rPr lang="en-US" sz="2800" b="1" dirty="0" err="1">
                <a:latin typeface="Athanasius" pitchFamily="2" charset="0"/>
              </a:rPr>
              <a:t>pe</a:t>
            </a:r>
            <a:r>
              <a:rPr lang="en-US" sz="2800" b="1" dirty="0">
                <a:latin typeface="Athanasius" pitchFamily="2" charset="0"/>
              </a:rPr>
              <a:t> `</a:t>
            </a:r>
            <a:r>
              <a:rPr lang="en-US" sz="2800" b="1" dirty="0" err="1">
                <a:latin typeface="Athanasius" pitchFamily="2" charset="0"/>
              </a:rPr>
              <a:t>èeouon</a:t>
            </a:r>
            <a:r>
              <a:rPr lang="en-US" sz="2800" b="1" dirty="0">
                <a:latin typeface="Athanasius" pitchFamily="2" charset="0"/>
              </a:rPr>
              <a:t> </a:t>
            </a:r>
            <a:r>
              <a:rPr lang="en-US" sz="2800" b="1" dirty="0" err="1">
                <a:latin typeface="Athanasius" pitchFamily="2" charset="0"/>
              </a:rPr>
              <a:t>oudemwn</a:t>
            </a:r>
            <a:r>
              <a:rPr lang="en-US" sz="2800" b="1" dirty="0">
                <a:latin typeface="Athanasius" pitchFamily="2" charset="0"/>
              </a:rPr>
              <a:t> </a:t>
            </a:r>
            <a:r>
              <a:rPr lang="en-US" sz="2800" b="1" dirty="0" err="1">
                <a:latin typeface="Athanasius" pitchFamily="2" charset="0"/>
              </a:rPr>
              <a:t>nemaf</a:t>
            </a:r>
            <a:r>
              <a:rPr lang="en-US" sz="2800" b="1" dirty="0">
                <a:latin typeface="Athanasius" pitchFamily="2" charset="0"/>
              </a:rPr>
              <a:t> </a:t>
            </a:r>
            <a:r>
              <a:rPr lang="en-US" sz="2800" b="1" dirty="0" err="1">
                <a:latin typeface="Athanasius" pitchFamily="2" charset="0"/>
              </a:rPr>
              <a:t>mh</a:t>
            </a:r>
            <a:r>
              <a:rPr lang="en-US" sz="2800" b="1" dirty="0">
                <a:latin typeface="Athanasius" pitchFamily="2" charset="0"/>
              </a:rPr>
              <a:t> </a:t>
            </a:r>
            <a:r>
              <a:rPr lang="en-US" sz="2800" b="1" dirty="0" err="1">
                <a:latin typeface="Athanasius" pitchFamily="2" charset="0"/>
              </a:rPr>
              <a:t>ouon</a:t>
            </a:r>
            <a:r>
              <a:rPr lang="en-US" sz="2800" b="1" dirty="0">
                <a:latin typeface="Athanasius" pitchFamily="2" charset="0"/>
              </a:rPr>
              <a:t>  `è]</a:t>
            </a:r>
            <a:r>
              <a:rPr lang="en-US" sz="2800" b="1" dirty="0" err="1">
                <a:latin typeface="Athanasius" pitchFamily="2" charset="0"/>
              </a:rPr>
              <a:t>jom</a:t>
            </a:r>
            <a:r>
              <a:rPr lang="en-US" sz="2800" b="1" dirty="0">
                <a:latin typeface="Athanasius" pitchFamily="2" charset="0"/>
              </a:rPr>
              <a:t>  `</a:t>
            </a:r>
            <a:r>
              <a:rPr lang="en-US" sz="2800" b="1" dirty="0" err="1">
                <a:latin typeface="Athanasius" pitchFamily="2" charset="0"/>
              </a:rPr>
              <a:t>ènoudemwn</a:t>
            </a:r>
            <a:r>
              <a:rPr lang="en-US" sz="2800" b="1" dirty="0">
                <a:latin typeface="Athanasius" pitchFamily="2" charset="0"/>
              </a:rPr>
              <a:t>  `</a:t>
            </a:r>
            <a:r>
              <a:rPr lang="en-US" sz="2800" b="1" dirty="0" err="1">
                <a:latin typeface="Athanasius" pitchFamily="2" charset="0"/>
              </a:rPr>
              <a:t>èèe`èaouwn</a:t>
            </a:r>
            <a:r>
              <a:rPr lang="en-US" sz="2800" b="1" dirty="0">
                <a:latin typeface="Athanasius" pitchFamily="2" charset="0"/>
              </a:rPr>
              <a:t> `</a:t>
            </a:r>
            <a:r>
              <a:rPr lang="en-US" sz="2800" b="1" dirty="0" err="1">
                <a:latin typeface="Athanasius" pitchFamily="2" charset="0"/>
              </a:rPr>
              <a:t>ènnibal</a:t>
            </a:r>
            <a:r>
              <a:rPr lang="en-US" sz="2800" b="1" dirty="0">
                <a:latin typeface="Athanasius" pitchFamily="2" charset="0"/>
              </a:rPr>
              <a:t> `</a:t>
            </a:r>
            <a:r>
              <a:rPr lang="en-US" sz="2800" b="1" dirty="0" err="1">
                <a:latin typeface="Athanasius" pitchFamily="2" charset="0"/>
              </a:rPr>
              <a:t>èn</a:t>
            </a:r>
            <a:r>
              <a:rPr lang="en-US" sz="2800" b="1" dirty="0">
                <a:latin typeface="Athanasius" pitchFamily="2" charset="0"/>
              </a:rPr>
              <a:t>\an </a:t>
            </a:r>
            <a:r>
              <a:rPr lang="en-US" sz="2800" b="1" dirty="0" err="1">
                <a:latin typeface="Athanasius" pitchFamily="2" charset="0"/>
              </a:rPr>
              <a:t>belleu</a:t>
            </a:r>
            <a:r>
              <a:rPr lang="en-US" sz="2800" b="1" dirty="0">
                <a:latin typeface="Athanasius" pitchFamily="2" charset="0"/>
              </a:rPr>
              <a:t>. </a:t>
            </a:r>
            <a:r>
              <a:rPr lang="en-US" sz="2800" b="1" dirty="0" err="1">
                <a:solidFill>
                  <a:srgbClr val="C00000"/>
                </a:solidFill>
                <a:latin typeface="Athanasius" pitchFamily="2" charset="0"/>
              </a:rPr>
              <a:t>Ouw</a:t>
            </a:r>
            <a:r>
              <a:rPr lang="en-US" sz="2800" b="1" dirty="0">
                <a:solidFill>
                  <a:srgbClr val="C00000"/>
                </a:solidFill>
                <a:latin typeface="Athanasius" pitchFamily="2" charset="0"/>
              </a:rPr>
              <a:t>]t `</a:t>
            </a:r>
            <a:r>
              <a:rPr lang="en-US" sz="2800" b="1" dirty="0" err="1">
                <a:solidFill>
                  <a:srgbClr val="C00000"/>
                </a:solidFill>
                <a:latin typeface="Athanasius" pitchFamily="2" charset="0"/>
              </a:rPr>
              <a:t>mpieuaggelion</a:t>
            </a:r>
            <a:r>
              <a:rPr lang="en-US" sz="2800" b="1" dirty="0">
                <a:solidFill>
                  <a:srgbClr val="C00000"/>
                </a:solidFill>
                <a:latin typeface="Athanasius" pitchFamily="2" charset="0"/>
              </a:rPr>
              <a:t> </a:t>
            </a:r>
            <a:r>
              <a:rPr lang="en-US" sz="2800" b="1" dirty="0" err="1">
                <a:solidFill>
                  <a:srgbClr val="C00000"/>
                </a:solidFill>
                <a:latin typeface="Athanasius" pitchFamily="2" charset="0"/>
              </a:rPr>
              <a:t>eqouab</a:t>
            </a:r>
            <a:r>
              <a:rPr lang="en-US" sz="2800" b="1" dirty="0">
                <a:solidFill>
                  <a:srgbClr val="C00000"/>
                </a:solidFill>
                <a:latin typeface="Athanasius" pitchFamily="2" charset="0"/>
              </a:rPr>
              <a:t>. </a:t>
            </a:r>
          </a:p>
          <a:p>
            <a:pPr marL="0" indent="0" algn="just">
              <a:buNone/>
            </a:pPr>
            <a:endParaRPr lang="en-US" sz="2800" b="1" dirty="0">
              <a:solidFill>
                <a:srgbClr val="C00000"/>
              </a:solidFill>
              <a:latin typeface="Athanasius" pitchFamily="2" charset="0"/>
            </a:endParaRPr>
          </a:p>
          <a:p>
            <a:pPr marL="0" indent="0" algn="just">
              <a:buNone/>
            </a:pPr>
            <a:r>
              <a:rPr lang="en-US" sz="2800" b="1" dirty="0">
                <a:solidFill>
                  <a:srgbClr val="C00000"/>
                </a:solidFill>
                <a:latin typeface="Athanasius" pitchFamily="2" charset="0"/>
              </a:rPr>
              <a:t>Do[a ci </a:t>
            </a:r>
            <a:r>
              <a:rPr lang="en-US" sz="2800" b="1" dirty="0" err="1">
                <a:solidFill>
                  <a:srgbClr val="C00000"/>
                </a:solidFill>
                <a:latin typeface="Athanasius" pitchFamily="2" charset="0"/>
              </a:rPr>
              <a:t>Kuri`e</a:t>
            </a:r>
            <a:r>
              <a:rPr lang="en-US" sz="2800" b="1" dirty="0">
                <a:solidFill>
                  <a:srgbClr val="C00000"/>
                </a:solidFill>
                <a:latin typeface="Athanasius" pitchFamily="2" charset="0"/>
              </a:rPr>
              <a:t>.</a:t>
            </a:r>
          </a:p>
        </p:txBody>
      </p:sp>
      <p:sp>
        <p:nvSpPr>
          <p:cNvPr id="5" name="ZoneTexte 4">
            <a:extLst>
              <a:ext uri="{FF2B5EF4-FFF2-40B4-BE49-F238E27FC236}">
                <a16:creationId xmlns:a16="http://schemas.microsoft.com/office/drawing/2014/main" id="{E6A8E033-8271-453A-8887-C23BFF481330}"/>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Première Heure de la veille du Jeudi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Rectangle 74">
            <a:extLst>
              <a:ext uri="{FF2B5EF4-FFF2-40B4-BE49-F238E27FC236}">
                <a16:creationId xmlns:a16="http://schemas.microsoft.com/office/drawing/2014/main" id="{4226EC27-6510-4E0D-B9E8-0E193FF574DB}"/>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ليلة الخميس</a:t>
            </a:r>
            <a:r>
              <a:rPr kumimoji="0" lang="fr-FR" altLang="fr-FR" sz="2000" b="1" i="1" u="none" strike="noStrike" kern="1200" cap="none" spc="0" normalizeH="0" baseline="0" noProof="0" dirty="0">
                <a:ln>
                  <a:noFill/>
                </a:ln>
                <a:solidFill>
                  <a:prstClr val="white"/>
                </a:solidFill>
                <a:effectLst/>
                <a:uLnTx/>
                <a:uFillTx/>
                <a:latin typeface="Calibri"/>
                <a:ea typeface="+mn-ea"/>
                <a:cs typeface="+mn-cs"/>
              </a:rPr>
              <a:t> </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267167763"/>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Ramène aussi ceux qui sont dans l'errance et les voyageurs. Prends soin des veuves et des orphelins. Rassasie ceux qui ont faim et désaltère ceux qui ont soif. Règle les dettes des débiteurs et pardonne-les. Libère ceux qui sont en prison. Délivre ceux qui sont dans les difficultés. Guéris les malades et accorde le repos aux morts.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2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38554"/>
          </a:xfrm>
          <a:prstGeom prst="rect">
            <a:avLst/>
          </a:prstGeom>
        </p:spPr>
        <p:txBody>
          <a:bodyPr wrap="none">
            <a:spAutoFit/>
          </a:bodyPr>
          <a:lstStyle/>
          <a:p>
            <a:pPr algn="just"/>
            <a:endParaRPr lang="fr-FR" sz="16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36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686154"/>
            <a:ext cx="5367643" cy="5632311"/>
          </a:xfrm>
          <a:prstGeom prst="rect">
            <a:avLst/>
          </a:prstGeom>
        </p:spPr>
        <p:txBody>
          <a:bodyPr wrap="square" anchor="ctr" anchorCtr="0">
            <a:spAutoFit/>
          </a:bodyPr>
          <a:lstStyle/>
          <a:p>
            <a:pPr algn="just" rtl="1"/>
            <a:r>
              <a:rPr lang="ar-AE" sz="4000" b="1" dirty="0">
                <a:latin typeface="Book Antiqua" panose="02040602050305030304" pitchFamily="18" charset="0"/>
              </a:rPr>
              <a:t>وأيضا الضالين والمسافرين ردهم، والأرامل والأيتام علهم والجياع والعطاش أشبعهم والذين عليهم دين أوف عنهم وسامحهم، والمحبوسين والذين في الشدائد أفرج عنهم، والمرضى أشفهم والراقدين نيحهم </a:t>
            </a:r>
            <a:r>
              <a:rPr lang="ar-AE" sz="4000" b="1" dirty="0">
                <a:solidFill>
                  <a:srgbClr val="C00000"/>
                </a:solidFill>
                <a:latin typeface="Times New Roman" panose="02020603050405020304" pitchFamily="18" charset="0"/>
              </a:rPr>
              <a:t>نسألك يا رب اسمعنا وارحمنا.</a:t>
            </a:r>
            <a:endParaRPr lang="ar-AE" sz="40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1157973228"/>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200" b="1" dirty="0">
                <a:latin typeface="Book Antiqua" panose="02040602050305030304" pitchFamily="18" charset="0"/>
              </a:rPr>
              <a:t>Ô Dieu de nos pères les saints ne nous délaisse pas. Eloigne le désespoir de ceux que Tu as créés de Ta main pure. Tu as montré Ton amour des hommes. Accepte, ô miséricordieux, l'intercession de Ta mère pour nous. Sauve nous, Toi le sauveur des humbles. Ne te détourne pas de nous jusqu'à la fin et ne nous abandonne pas jusqu'à l'anéantissement. Pour Ton saint Nom ne brise pas Ton alliance et n'éloigne pas de nous Ta miséricorde. Nous T'implorons pour Abraham Ton bien-aimé, Isaac Ton serviteur et Jacob - Israël - Ton saint. </a:t>
            </a:r>
            <a:r>
              <a:rPr lang="fr-FR" sz="22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4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276999"/>
          </a:xfrm>
          <a:prstGeom prst="rect">
            <a:avLst/>
          </a:prstGeom>
        </p:spPr>
        <p:txBody>
          <a:bodyPr wrap="none">
            <a:spAutoFit/>
          </a:bodyPr>
          <a:lstStyle/>
          <a:p>
            <a:pPr algn="just"/>
            <a:endParaRPr lang="fr-FR" sz="12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28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501488"/>
            <a:ext cx="5367643" cy="6001643"/>
          </a:xfrm>
          <a:prstGeom prst="rect">
            <a:avLst/>
          </a:prstGeom>
        </p:spPr>
        <p:txBody>
          <a:bodyPr wrap="square" anchor="ctr" anchorCtr="0">
            <a:spAutoFit/>
          </a:bodyPr>
          <a:lstStyle/>
          <a:p>
            <a:pPr algn="just" rtl="1"/>
            <a:r>
              <a:rPr lang="ar-AE" sz="3400" b="1" dirty="0">
                <a:latin typeface="Book Antiqua" panose="02040602050305030304" pitchFamily="18" charset="0"/>
              </a:rPr>
              <a:t>يا إله آبائنا القديسين لا تتخل عنا ولا تخيب الذين خلقتهم بيدك الطاهرة واظهرت حبك للبشرية أيها الرحوم اقبل من والدتك شفاعة من اجلنا وخلصنا يا مخلص شعباً متواضعاً لا تغفل عنا إلى الغاية ولا تسلمنا إلى الانقضاء من أجل اسمك القدوس لا تنقض عهدك ولا تبعد عنا رحمتك من أجل إبراهيم حبيبك واسحق عبدك ويعقوب </a:t>
            </a:r>
            <a:r>
              <a:rPr lang="ar-AE" sz="3400" b="1" dirty="0" err="1">
                <a:latin typeface="Book Antiqua" panose="02040602050305030304" pitchFamily="18" charset="0"/>
              </a:rPr>
              <a:t>قديسك</a:t>
            </a:r>
            <a:r>
              <a:rPr lang="fr-FR" sz="3400" b="1" dirty="0">
                <a:latin typeface="Book Antiqua" panose="02040602050305030304" pitchFamily="18" charset="0"/>
              </a:rPr>
              <a:t>.</a:t>
            </a:r>
            <a:r>
              <a:rPr lang="ar-AE" sz="3400" b="1" dirty="0">
                <a:latin typeface="Book Antiqua" panose="02040602050305030304" pitchFamily="18" charset="0"/>
              </a:rPr>
              <a:t> </a:t>
            </a:r>
            <a:r>
              <a:rPr lang="ar-AE" sz="3600" b="1" dirty="0">
                <a:solidFill>
                  <a:srgbClr val="C00000"/>
                </a:solidFill>
                <a:latin typeface="Times New Roman" panose="02020603050405020304" pitchFamily="18" charset="0"/>
              </a:rPr>
              <a:t>نسألك يا رب اسمعنا وارحمنا.</a:t>
            </a:r>
            <a:endParaRPr lang="ar-AE" sz="34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3579668364"/>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426898"/>
            <a:ext cx="11305256" cy="2160240"/>
          </a:xfrm>
          <a:prstGeom prst="rect">
            <a:avLst/>
          </a:prstGeom>
        </p:spPr>
        <p:txBody>
          <a:bodyPr vert="horz" lIns="91440" tIns="45720" rIns="91440" bIns="45720" rtlCol="0" anchor="ctr">
            <a:noAutofit/>
          </a:bodyPr>
          <a:lstStyle/>
          <a:p>
            <a:pPr algn="ctr"/>
            <a:r>
              <a:rPr lang="ar-SA" sz="7200" b="1" dirty="0">
                <a:solidFill>
                  <a:srgbClr val="C00000"/>
                </a:solidFill>
                <a:latin typeface="Times New Roman" panose="02020603050405020304" pitchFamily="18" charset="0"/>
              </a:rPr>
              <a:t>ختام</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7000" b="1" dirty="0">
                <a:solidFill>
                  <a:srgbClr val="C00000"/>
                </a:solidFill>
                <a:latin typeface="Castellar" panose="020A0402060406010301" pitchFamily="18" charset="0"/>
              </a:rPr>
              <a:t>Conclusion</a:t>
            </a:r>
          </a:p>
        </p:txBody>
      </p:sp>
    </p:spTree>
    <p:extLst>
      <p:ext uri="{BB962C8B-B14F-4D97-AF65-F5344CB8AC3E}">
        <p14:creationId xmlns:p14="http://schemas.microsoft.com/office/powerpoint/2010/main" val="882677911"/>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702813"/>
            <a:ext cx="3512186" cy="5452374"/>
          </a:xfrm>
        </p:spPr>
        <p:txBody>
          <a:bodyPr numCol="1" spcCol="72000" anchor="ctr">
            <a:noAutofit/>
          </a:bodyPr>
          <a:lstStyle/>
          <a:p>
            <a:pPr marL="0" indent="0" algn="just">
              <a:buNone/>
            </a:pPr>
            <a:r>
              <a:rPr lang="fr-FR" sz="4000" b="1" dirty="0">
                <a:latin typeface="Book Antiqua" panose="02040602050305030304" pitchFamily="18" charset="0"/>
              </a:rPr>
              <a:t>Dieu aie pitié de nous, accorde-nous Ta miséricorde. Traite nous selon Ta bonté dans ton Royaume.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30" y="1075250"/>
            <a:ext cx="3511194" cy="4708981"/>
          </a:xfrm>
          <a:prstGeom prst="rect">
            <a:avLst/>
          </a:prstGeom>
        </p:spPr>
        <p:txBody>
          <a:bodyPr wrap="square" anchor="ctr" anchorCtr="0">
            <a:spAutoFit/>
          </a:bodyPr>
          <a:lstStyle/>
          <a:p>
            <a:pPr algn="just" rtl="1"/>
            <a:r>
              <a:rPr lang="ar-AE" sz="6000" b="1" dirty="0">
                <a:latin typeface="Book Antiqua" panose="02040602050305030304" pitchFamily="18" charset="0"/>
              </a:rPr>
              <a:t>يا الله </a:t>
            </a:r>
            <a:r>
              <a:rPr lang="ar-AE" sz="6000" b="1" dirty="0" err="1">
                <a:latin typeface="Book Antiqua" panose="02040602050305030304" pitchFamily="18" charset="0"/>
              </a:rPr>
              <a:t>إرحمنا</a:t>
            </a:r>
            <a:r>
              <a:rPr lang="ar-AE" sz="6000" b="1" dirty="0">
                <a:latin typeface="Book Antiqua" panose="02040602050305030304" pitchFamily="18" charset="0"/>
              </a:rPr>
              <a:t>، قرر لنا رحمة، </a:t>
            </a:r>
            <a:r>
              <a:rPr lang="ar-AE" sz="6000" b="1" dirty="0" err="1">
                <a:latin typeface="Book Antiqua" panose="02040602050305030304" pitchFamily="18" charset="0"/>
              </a:rPr>
              <a:t>إصنع</a:t>
            </a:r>
            <a:r>
              <a:rPr lang="ar-AE" sz="6000" b="1" dirty="0">
                <a:latin typeface="Book Antiqua" panose="02040602050305030304" pitchFamily="18" charset="0"/>
              </a:rPr>
              <a:t> معنا رحمة </a:t>
            </a:r>
            <a:r>
              <a:rPr lang="ar-AE" sz="6000" b="1" dirty="0" err="1">
                <a:latin typeface="Book Antiqua" panose="02040602050305030304" pitchFamily="18" charset="0"/>
              </a:rPr>
              <a:t>فى</a:t>
            </a:r>
            <a:r>
              <a:rPr lang="ar-AE" sz="6000" b="1" dirty="0">
                <a:latin typeface="Book Antiqua" panose="02040602050305030304" pitchFamily="18" charset="0"/>
              </a:rPr>
              <a:t> ملكوتك.</a:t>
            </a:r>
          </a:p>
        </p:txBody>
      </p:sp>
      <p:sp>
        <p:nvSpPr>
          <p:cNvPr id="6" name="Rectangle 5">
            <a:extLst>
              <a:ext uri="{FF2B5EF4-FFF2-40B4-BE49-F238E27FC236}">
                <a16:creationId xmlns:a16="http://schemas.microsoft.com/office/drawing/2014/main" id="{4BBA31EA-5709-4658-9C29-41BF2557899C}"/>
              </a:ext>
            </a:extLst>
          </p:cNvPr>
          <p:cNvSpPr/>
          <p:nvPr/>
        </p:nvSpPr>
        <p:spPr>
          <a:xfrm>
            <a:off x="4129485" y="1055054"/>
            <a:ext cx="3933030" cy="5078313"/>
          </a:xfrm>
          <a:prstGeom prst="rect">
            <a:avLst/>
          </a:prstGeom>
        </p:spPr>
        <p:txBody>
          <a:bodyPr wrap="square">
            <a:spAutoFit/>
          </a:bodyPr>
          <a:lstStyle/>
          <a:p>
            <a:pPr algn="just"/>
            <a:r>
              <a:rPr lang="fr-FR" sz="5400" b="1" dirty="0" err="1">
                <a:latin typeface="Avva_Marcos" panose="04020500000000000000" pitchFamily="82" charset="0"/>
              </a:rPr>
              <a:t>F</a:t>
            </a:r>
            <a:r>
              <a:rPr lang="fr-FR" sz="5400" b="1" dirty="0" err="1">
                <a:latin typeface="CS Avva Shenouda" panose="020B7200000000000000" pitchFamily="34" charset="0"/>
              </a:rPr>
              <a:t>nou</a:t>
            </a:r>
            <a:r>
              <a:rPr lang="fr-FR" sz="5400" b="1" dirty="0">
                <a:latin typeface="CS Avva Shenouda" panose="020B7200000000000000" pitchFamily="34" charset="0"/>
              </a:rPr>
              <a:t>] </a:t>
            </a:r>
            <a:r>
              <a:rPr lang="fr-FR" sz="5400" b="1" dirty="0" err="1">
                <a:latin typeface="CS Avva Shenouda" panose="020B7200000000000000" pitchFamily="34" charset="0"/>
              </a:rPr>
              <a:t>nai</a:t>
            </a:r>
            <a:r>
              <a:rPr lang="fr-FR" sz="5400" b="1" dirty="0">
                <a:latin typeface="CS Avva Shenouda" panose="020B7200000000000000" pitchFamily="34" charset="0"/>
              </a:rPr>
              <a:t> nan ;es </a:t>
            </a:r>
            <a:r>
              <a:rPr lang="fr-FR" sz="5400" b="1" dirty="0" err="1">
                <a:latin typeface="CS Avva Shenouda" panose="020B7200000000000000" pitchFamily="34" charset="0"/>
              </a:rPr>
              <a:t>ounai</a:t>
            </a:r>
            <a:r>
              <a:rPr lang="fr-FR" sz="5400" b="1" dirty="0">
                <a:latin typeface="CS Avva Shenouda" panose="020B7200000000000000" pitchFamily="34" charset="0"/>
              </a:rPr>
              <a:t> `</a:t>
            </a:r>
            <a:r>
              <a:rPr lang="fr-FR" sz="5400" b="1" dirty="0" err="1">
                <a:latin typeface="CS Avva Shenouda" panose="020B7200000000000000" pitchFamily="34" charset="0"/>
              </a:rPr>
              <a:t>eron</a:t>
            </a:r>
            <a:r>
              <a:rPr lang="fr-FR" sz="5400" b="1" dirty="0">
                <a:latin typeface="CS Avva Shenouda" panose="020B7200000000000000" pitchFamily="34" charset="0"/>
              </a:rPr>
              <a:t> `</a:t>
            </a:r>
            <a:r>
              <a:rPr lang="fr-FR" sz="5400" b="1" dirty="0" err="1">
                <a:latin typeface="CS Avva Shenouda" panose="020B7200000000000000" pitchFamily="34" charset="0"/>
              </a:rPr>
              <a:t>ari</a:t>
            </a:r>
            <a:r>
              <a:rPr lang="fr-FR" sz="5400" b="1" dirty="0">
                <a:latin typeface="CS Avva Shenouda" panose="020B7200000000000000" pitchFamily="34" charset="0"/>
              </a:rPr>
              <a:t> </a:t>
            </a:r>
            <a:r>
              <a:rPr lang="fr-FR" sz="5400" b="1" dirty="0" err="1">
                <a:latin typeface="CS Avva Shenouda" panose="020B7200000000000000" pitchFamily="34" charset="0"/>
              </a:rPr>
              <a:t>ounai</a:t>
            </a:r>
            <a:r>
              <a:rPr lang="fr-FR" sz="5400" b="1" dirty="0">
                <a:latin typeface="CS Avva Shenouda" panose="020B7200000000000000" pitchFamily="34" charset="0"/>
              </a:rPr>
              <a:t> </a:t>
            </a:r>
            <a:r>
              <a:rPr lang="fr-FR" sz="5400" b="1" dirty="0" err="1">
                <a:latin typeface="CS Avva Shenouda" panose="020B7200000000000000" pitchFamily="34" charset="0"/>
              </a:rPr>
              <a:t>neman</a:t>
            </a:r>
            <a:r>
              <a:rPr lang="fr-FR" sz="5400" b="1" dirty="0">
                <a:latin typeface="CS Avva Shenouda" panose="020B7200000000000000" pitchFamily="34" charset="0"/>
              </a:rPr>
              <a:t> </a:t>
            </a:r>
            <a:r>
              <a:rPr lang="fr-FR" sz="5400" b="1" dirty="0" err="1">
                <a:latin typeface="CS Avva Shenouda" panose="020B7200000000000000" pitchFamily="34" charset="0"/>
              </a:rPr>
              <a:t>qen</a:t>
            </a:r>
            <a:r>
              <a:rPr lang="fr-FR" sz="5400" b="1" dirty="0">
                <a:latin typeface="CS Avva Shenouda" panose="020B7200000000000000" pitchFamily="34" charset="0"/>
              </a:rPr>
              <a:t> </a:t>
            </a:r>
            <a:r>
              <a:rPr lang="fr-FR" sz="5400" b="1" dirty="0" err="1">
                <a:latin typeface="CS Avva Shenouda" panose="020B7200000000000000" pitchFamily="34" charset="0"/>
              </a:rPr>
              <a:t>tekmetouro</a:t>
            </a:r>
            <a:endParaRPr lang="fr-FR" sz="5400" b="1" dirty="0">
              <a:latin typeface="CS Avva Shenouda" panose="020B7200000000000000" pitchFamily="34" charset="0"/>
            </a:endParaRPr>
          </a:p>
        </p:txBody>
      </p:sp>
    </p:spTree>
    <p:extLst>
      <p:ext uri="{BB962C8B-B14F-4D97-AF65-F5344CB8AC3E}">
        <p14:creationId xmlns:p14="http://schemas.microsoft.com/office/powerpoint/2010/main" val="2660685094"/>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Tree>
    <p:extLst>
      <p:ext uri="{BB962C8B-B14F-4D97-AF65-F5344CB8AC3E}">
        <p14:creationId xmlns:p14="http://schemas.microsoft.com/office/powerpoint/2010/main" val="3050798533"/>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134252431"/>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Tree>
    <p:extLst>
      <p:ext uri="{BB962C8B-B14F-4D97-AF65-F5344CB8AC3E}">
        <p14:creationId xmlns:p14="http://schemas.microsoft.com/office/powerpoint/2010/main" val="4276370710"/>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2202793883"/>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28539" y="3491227"/>
            <a:ext cx="5867221" cy="2907171"/>
          </a:xfrm>
        </p:spPr>
        <p:txBody>
          <a:bodyPr numCol="1" spcCol="72000" anchor="ctr">
            <a:noAutofit/>
          </a:bodyPr>
          <a:lstStyle/>
          <a:p>
            <a:pPr marL="0" indent="0" algn="just">
              <a:buNone/>
            </a:pPr>
            <a:r>
              <a:rPr lang="fr-FR" sz="3600" b="1" dirty="0">
                <a:latin typeface="Book Antiqua" panose="02040602050305030304" pitchFamily="18" charset="0"/>
              </a:rPr>
              <a:t>Ô Toi, Roi de la paix</a:t>
            </a:r>
          </a:p>
          <a:p>
            <a:pPr marL="0" indent="0" algn="just">
              <a:buNone/>
            </a:pPr>
            <a:r>
              <a:rPr lang="fr-FR" sz="3600" b="1" dirty="0">
                <a:latin typeface="Book Antiqua" panose="02040602050305030304" pitchFamily="18" charset="0"/>
              </a:rPr>
              <a:t>Ta paix, donne-la nous</a:t>
            </a:r>
          </a:p>
          <a:p>
            <a:pPr marL="0" indent="0" algn="just">
              <a:buNone/>
            </a:pPr>
            <a:r>
              <a:rPr lang="fr-FR" sz="3600" b="1" dirty="0">
                <a:latin typeface="Book Antiqua" panose="02040602050305030304" pitchFamily="18" charset="0"/>
              </a:rPr>
              <a:t>Accorde-nous Ta paix</a:t>
            </a:r>
          </a:p>
          <a:p>
            <a:pPr marL="0" indent="0" algn="just">
              <a:buNone/>
            </a:pPr>
            <a:r>
              <a:rPr lang="fr-FR" sz="3600" b="1" dirty="0">
                <a:latin typeface="Book Antiqua" panose="02040602050305030304" pitchFamily="18" charset="0"/>
              </a:rPr>
              <a:t>Et remets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978188"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fr-FR" sz="4800" b="1" dirty="0" err="1">
                <a:latin typeface="Avva_Marcos" panose="04020500000000000000" pitchFamily="82" charset="0"/>
              </a:rPr>
              <a:t>P</a:t>
            </a:r>
            <a:r>
              <a:rPr lang="fr-FR" sz="4800" b="1" dirty="0" err="1">
                <a:latin typeface="CS Avva Shenouda" panose="020B7200000000000000" pitchFamily="34" charset="0"/>
              </a:rPr>
              <a:t>ouro</a:t>
            </a:r>
            <a:r>
              <a:rPr lang="fr-FR" sz="4800" b="1" dirty="0">
                <a:latin typeface="CS Avva Shenouda" panose="020B7200000000000000" pitchFamily="34" charset="0"/>
              </a:rPr>
              <a:t> `</a:t>
            </a:r>
            <a:r>
              <a:rPr lang="fr-FR" sz="4800" b="1" dirty="0" err="1">
                <a:latin typeface="CS Avva Shenouda" panose="020B7200000000000000" pitchFamily="34" charset="0"/>
              </a:rPr>
              <a:t>nte</a:t>
            </a:r>
            <a:r>
              <a:rPr lang="fr-FR" sz="4800" b="1" dirty="0">
                <a:latin typeface="CS Avva Shenouda" panose="020B7200000000000000" pitchFamily="34" charset="0"/>
              </a:rPr>
              <a:t> ]</a:t>
            </a:r>
            <a:r>
              <a:rPr lang="fr-FR" sz="4800" b="1" dirty="0" err="1">
                <a:latin typeface="CS Avva Shenouda" panose="020B7200000000000000" pitchFamily="34" charset="0"/>
              </a:rPr>
              <a:t>hiryny</a:t>
            </a:r>
            <a:r>
              <a:rPr lang="fr-FR" sz="4800" b="1" dirty="0">
                <a:latin typeface="CS Avva Shenouda" panose="020B7200000000000000" pitchFamily="34" charset="0"/>
              </a:rPr>
              <a:t> @ moi nan `</a:t>
            </a:r>
            <a:r>
              <a:rPr lang="fr-FR" sz="4800" b="1" dirty="0" err="1">
                <a:latin typeface="CS Avva Shenouda" panose="020B7200000000000000" pitchFamily="34" charset="0"/>
              </a:rPr>
              <a:t>ntekhiryny</a:t>
            </a:r>
            <a:r>
              <a:rPr lang="fr-FR" sz="4800" b="1" dirty="0">
                <a:latin typeface="CS Avva Shenouda" panose="020B7200000000000000" pitchFamily="34" charset="0"/>
              </a:rPr>
              <a:t> @ </a:t>
            </a:r>
            <a:r>
              <a:rPr lang="fr-FR" sz="4800" b="1" dirty="0" err="1">
                <a:latin typeface="CS Avva Shenouda" panose="020B7200000000000000" pitchFamily="34" charset="0"/>
              </a:rPr>
              <a:t>cemni</a:t>
            </a:r>
            <a:r>
              <a:rPr lang="fr-FR" sz="4800" b="1" dirty="0">
                <a:latin typeface="CS Avva Shenouda" panose="020B7200000000000000" pitchFamily="34" charset="0"/>
              </a:rPr>
              <a:t> nan `</a:t>
            </a:r>
            <a:r>
              <a:rPr lang="fr-FR" sz="4800" b="1" dirty="0" err="1">
                <a:latin typeface="CS Avva Shenouda" panose="020B7200000000000000" pitchFamily="34" charset="0"/>
              </a:rPr>
              <a:t>ntekhiryny</a:t>
            </a:r>
            <a:r>
              <a:rPr lang="fr-FR" sz="4800" b="1" dirty="0">
                <a:latin typeface="CS Avva Shenouda" panose="020B7200000000000000" pitchFamily="34" charset="0"/>
              </a:rPr>
              <a:t> @ ,a </a:t>
            </a:r>
            <a:r>
              <a:rPr lang="fr-FR" sz="4800" b="1" dirty="0" err="1">
                <a:latin typeface="CS Avva Shenouda" panose="020B7200000000000000" pitchFamily="34" charset="0"/>
              </a:rPr>
              <a:t>nennobi</a:t>
            </a:r>
            <a:r>
              <a:rPr lang="fr-FR" sz="4800" b="1" dirty="0">
                <a:latin typeface="CS Avva Shenouda" panose="020B7200000000000000" pitchFamily="34" charset="0"/>
              </a:rPr>
              <a:t> nan `</a:t>
            </a:r>
            <a:r>
              <a:rPr lang="fr-FR" sz="4800" b="1" dirty="0" err="1">
                <a:latin typeface="CS Avva Shenouda" panose="020B7200000000000000" pitchFamily="34" charset="0"/>
              </a:rPr>
              <a:t>ebol</a:t>
            </a:r>
            <a:r>
              <a:rPr lang="fr-FR"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26163" y="3523940"/>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يا ملك السلام </a:t>
            </a:r>
            <a:endParaRPr lang="fr-FR" sz="4400" b="1" dirty="0">
              <a:latin typeface="Book Antiqua" panose="02040602050305030304" pitchFamily="18" charset="0"/>
            </a:endParaRPr>
          </a:p>
          <a:p>
            <a:pPr algn="just" rtl="1"/>
            <a:r>
              <a:rPr lang="ar-AE" sz="4400" b="1" dirty="0">
                <a:latin typeface="Book Antiqua" panose="02040602050305030304" pitchFamily="18" charset="0"/>
              </a:rPr>
              <a:t>أعطنا سلامك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قرر لنا سلامك</a:t>
            </a:r>
            <a:endParaRPr lang="fr-FR" sz="4400" b="1" dirty="0">
              <a:latin typeface="Book Antiqua" panose="02040602050305030304" pitchFamily="18" charset="0"/>
            </a:endParaRPr>
          </a:p>
          <a:p>
            <a:pPr algn="just" rtl="1"/>
            <a:r>
              <a:rPr lang="ar-AE" sz="4400" b="1">
                <a:latin typeface="Book Antiqua" panose="02040602050305030304" pitchFamily="18" charset="0"/>
              </a:rPr>
              <a:t>واغفر </a:t>
            </a:r>
            <a:r>
              <a:rPr lang="ar-AE" sz="4400" b="1" dirty="0">
                <a:latin typeface="Book Antiqua" panose="02040602050305030304" pitchFamily="18" charset="0"/>
              </a:rPr>
              <a:t>لنا خطايانا.</a:t>
            </a:r>
          </a:p>
        </p:txBody>
      </p:sp>
    </p:spTree>
    <p:extLst>
      <p:ext uri="{BB962C8B-B14F-4D97-AF65-F5344CB8AC3E}">
        <p14:creationId xmlns:p14="http://schemas.microsoft.com/office/powerpoint/2010/main" val="1324810436"/>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Tree>
    <p:extLst>
      <p:ext uri="{BB962C8B-B14F-4D97-AF65-F5344CB8AC3E}">
        <p14:creationId xmlns:p14="http://schemas.microsoft.com/office/powerpoint/2010/main" val="14190387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lnSpcReduction="1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b="1" dirty="0" err="1">
                <a:latin typeface="Athanasius" pitchFamily="2" charset="0"/>
              </a:rPr>
              <a:t>Matan'oi</a:t>
            </a:r>
            <a:r>
              <a:rPr lang="en-US" sz="4400" b="1" dirty="0">
                <a:latin typeface="Athanasius" pitchFamily="2" charset="0"/>
              </a:rPr>
              <a:t> V; </a:t>
            </a:r>
            <a:r>
              <a:rPr lang="en-US" sz="4400" b="1" dirty="0" err="1">
                <a:latin typeface="Athanasius" pitchFamily="2" charset="0"/>
              </a:rPr>
              <a:t>je</a:t>
            </a:r>
            <a:r>
              <a:rPr lang="en-US" sz="4400" b="1" dirty="0">
                <a:latin typeface="Athanasius" pitchFamily="2" charset="0"/>
              </a:rPr>
              <a:t> `</a:t>
            </a:r>
            <a:r>
              <a:rPr lang="en-US" sz="4400" b="1" dirty="0" err="1">
                <a:latin typeface="Athanasius" pitchFamily="2" charset="0"/>
              </a:rPr>
              <a:t>èa</a:t>
            </a:r>
            <a:r>
              <a:rPr lang="en-US" sz="4400" b="1" dirty="0">
                <a:latin typeface="Athanasius" pitchFamily="2" charset="0"/>
              </a:rPr>
              <a:t> \</a:t>
            </a:r>
            <a:r>
              <a:rPr lang="en-US" sz="4400" b="1" dirty="0" err="1">
                <a:latin typeface="Athanasius" pitchFamily="2" charset="0"/>
              </a:rPr>
              <a:t>anmwou</a:t>
            </a:r>
            <a:r>
              <a:rPr lang="en-US" sz="4400" b="1" dirty="0">
                <a:latin typeface="Athanasius" pitchFamily="2" charset="0"/>
              </a:rPr>
              <a:t> &gt; ]e `</a:t>
            </a:r>
            <a:r>
              <a:rPr lang="en-US" sz="4400" b="1" dirty="0" err="1">
                <a:latin typeface="Athanasius" pitchFamily="2" charset="0"/>
              </a:rPr>
              <a:t>èe'oun</a:t>
            </a:r>
            <a:r>
              <a:rPr lang="en-US" sz="4400" b="1" dirty="0">
                <a:latin typeface="Athanasius" pitchFamily="2" charset="0"/>
              </a:rPr>
              <a:t> ]a </a:t>
            </a:r>
            <a:r>
              <a:rPr lang="en-US" sz="4400" b="1" dirty="0" err="1">
                <a:latin typeface="Athanasius" pitchFamily="2" charset="0"/>
              </a:rPr>
              <a:t>tayuxh</a:t>
            </a:r>
            <a:r>
              <a:rPr lang="en-US" sz="4400" b="1" dirty="0">
                <a:latin typeface="Athanasius" pitchFamily="2" charset="0"/>
              </a:rPr>
              <a:t> &gt; kata `</a:t>
            </a:r>
            <a:r>
              <a:rPr lang="en-US" sz="4400" b="1" dirty="0" err="1">
                <a:latin typeface="Athanasius" pitchFamily="2" charset="0"/>
              </a:rPr>
              <a:t>èp`èa</a:t>
            </a:r>
            <a:r>
              <a:rPr lang="en-US" sz="4400" b="1" dirty="0">
                <a:latin typeface="Athanasius" pitchFamily="2" charset="0"/>
              </a:rPr>
              <a:t>]</a:t>
            </a:r>
            <a:r>
              <a:rPr lang="en-US" sz="4400" b="1" dirty="0" err="1">
                <a:latin typeface="Athanasius" pitchFamily="2" charset="0"/>
              </a:rPr>
              <a:t>ai</a:t>
            </a:r>
            <a:r>
              <a:rPr lang="en-US" sz="4400" b="1" dirty="0">
                <a:latin typeface="Athanasius" pitchFamily="2" charset="0"/>
              </a:rPr>
              <a:t> `</a:t>
            </a:r>
            <a:r>
              <a:rPr lang="en-US" sz="4400" b="1" dirty="0" err="1">
                <a:latin typeface="Athanasius" pitchFamily="2" charset="0"/>
              </a:rPr>
              <a:t>ènte</a:t>
            </a:r>
            <a:r>
              <a:rPr lang="en-US" sz="4400" b="1" dirty="0">
                <a:latin typeface="Athanasius" pitchFamily="2" charset="0"/>
              </a:rPr>
              <a:t> </a:t>
            </a:r>
            <a:r>
              <a:rPr lang="en-US" sz="4400" b="1" dirty="0" err="1">
                <a:latin typeface="Athanasius" pitchFamily="2" charset="0"/>
              </a:rPr>
              <a:t>nekmet</a:t>
            </a:r>
            <a:r>
              <a:rPr lang="en-US" sz="4400" b="1" dirty="0">
                <a:latin typeface="Athanasius" pitchFamily="2" charset="0"/>
              </a:rPr>
              <a:t>]</a:t>
            </a:r>
            <a:r>
              <a:rPr lang="en-US" sz="4400" b="1" dirty="0" err="1">
                <a:latin typeface="Athanasius" pitchFamily="2" charset="0"/>
              </a:rPr>
              <a:t>en</a:t>
            </a:r>
            <a:r>
              <a:rPr lang="en-US" sz="4400" b="1" dirty="0">
                <a:latin typeface="Athanasius" pitchFamily="2" charset="0"/>
              </a:rPr>
              <a:t>\</a:t>
            </a:r>
            <a:r>
              <a:rPr lang="en-US" sz="4400" b="1" dirty="0" err="1">
                <a:latin typeface="Athanasius" pitchFamily="2" charset="0"/>
              </a:rPr>
              <a:t>ht</a:t>
            </a:r>
            <a:r>
              <a:rPr lang="en-US" sz="4400" b="1" dirty="0">
                <a:latin typeface="Athanasius" pitchFamily="2" charset="0"/>
              </a:rPr>
              <a:t> &gt; </a:t>
            </a:r>
            <a:r>
              <a:rPr lang="en-US" sz="4400" b="1" dirty="0" err="1">
                <a:latin typeface="Athanasius" pitchFamily="2" charset="0"/>
              </a:rPr>
              <a:t>jou</a:t>
            </a:r>
            <a:r>
              <a:rPr lang="en-US" sz="4400" b="1" dirty="0">
                <a:latin typeface="Athanasius" pitchFamily="2" charset="0"/>
              </a:rPr>
              <a:t>]t  `</a:t>
            </a:r>
            <a:r>
              <a:rPr lang="en-US" sz="4400" b="1" dirty="0" err="1">
                <a:latin typeface="Athanasius" pitchFamily="2" charset="0"/>
              </a:rPr>
              <a:t>èe`è’rhi</a:t>
            </a:r>
            <a:r>
              <a:rPr lang="en-US" sz="4400" b="1" dirty="0">
                <a:latin typeface="Athanasius" pitchFamily="2" charset="0"/>
              </a:rPr>
              <a:t>   `</a:t>
            </a:r>
            <a:r>
              <a:rPr lang="en-US" sz="4400" b="1" dirty="0" err="1">
                <a:latin typeface="Athanasius" pitchFamily="2" charset="0"/>
              </a:rPr>
              <a:t>èejwi</a:t>
            </a:r>
            <a:r>
              <a:rPr lang="en-US" sz="4400" b="1" dirty="0">
                <a:latin typeface="Athanasius" pitchFamily="2" charset="0"/>
              </a:rPr>
              <a:t>  </a:t>
            </a:r>
            <a:r>
              <a:rPr lang="fr-FR" sz="4400" b="1" dirty="0">
                <a:latin typeface="Athanasius" pitchFamily="2" charset="0"/>
              </a:rPr>
              <a:t>&gt;  ``</a:t>
            </a:r>
            <a:r>
              <a:rPr lang="fr-FR" sz="4400" b="1" dirty="0" err="1">
                <a:solidFill>
                  <a:srgbClr val="C00000"/>
                </a:solidFill>
                <a:latin typeface="Athanasius" pitchFamily="2" charset="0"/>
              </a:rPr>
              <a:t>allhloui`a</a:t>
            </a:r>
            <a:endParaRPr lang="fr-FR" sz="4400" b="1"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00600" cy="2808311"/>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28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مزمور ٦٨ : ١، ١٣</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أحينى يا الله فإن المياه قد بلغت إلى نفسى، وأنظر إلى</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ككثرة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رأفاتك</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Arial" panose="020B0604020202020204" pitchFamily="34" charset="0"/>
              </a:rPr>
              <a:t>الليلويا</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Première Heure de la veille du Jeudi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ليلة الخميس</a:t>
            </a:r>
            <a:r>
              <a:rPr kumimoji="0" lang="fr-FR" altLang="fr-FR" sz="2000" b="1" i="1" u="none" strike="noStrike" kern="1200" cap="none" spc="0" normalizeH="0" baseline="0" noProof="0" dirty="0">
                <a:ln>
                  <a:noFill/>
                </a:ln>
                <a:solidFill>
                  <a:prstClr val="white"/>
                </a:solidFill>
                <a:effectLst/>
                <a:uLnTx/>
                <a:uFillTx/>
                <a:latin typeface="Calibri"/>
                <a:ea typeface="+mn-ea"/>
                <a:cs typeface="+mn-cs"/>
              </a:rPr>
              <a:t> </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Espace réservé du contenu 2"/>
          <p:cNvSpPr txBox="1">
            <a:spLocks/>
          </p:cNvSpPr>
          <p:nvPr/>
        </p:nvSpPr>
        <p:spPr>
          <a:xfrm>
            <a:off x="407368" y="3645024"/>
            <a:ext cx="5472608" cy="2808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1" u="none" strike="noStrike" kern="1200" cap="none" spc="0" normalizeH="0" baseline="0" noProof="0" dirty="0">
                <a:ln>
                  <a:noFill/>
                </a:ln>
                <a:solidFill>
                  <a:srgbClr val="C00000"/>
                </a:solidFill>
                <a:effectLst/>
                <a:uLnTx/>
                <a:uFillTx/>
                <a:latin typeface="Calibri"/>
                <a:ea typeface="+mn-ea"/>
                <a:cs typeface="+mn-cs"/>
              </a:rPr>
              <a:t>Psaume  68 : 1 et 13</a:t>
            </a:r>
            <a:endParaRPr kumimoji="0" lang="fr-FR" sz="2800" b="1" i="0" u="none" strike="noStrike" kern="1200" cap="none" spc="0" normalizeH="0" baseline="0" noProof="0" dirty="0">
              <a:ln>
                <a:noFill/>
              </a:ln>
              <a:solidFill>
                <a:srgbClr val="C00000"/>
              </a:solidFill>
              <a:effectLst/>
              <a:uLnTx/>
              <a:uFillTx/>
              <a:latin typeface="Calibri"/>
              <a:ea typeface="+mn-ea"/>
              <a:cs typeface="+mn-cs"/>
            </a:endParaRPr>
          </a:p>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Calibri"/>
                <a:ea typeface="+mn-ea"/>
                <a:cs typeface="+mn-cs"/>
              </a:rPr>
              <a:t>Sauve-moi, mon Dieu, les eaux montent jusqu'à ma gorge. Dans Ta grande tendresse, regarde-moi. </a:t>
            </a:r>
            <a:r>
              <a:rPr kumimoji="0" lang="fr-FR" sz="2800" b="1" i="0" u="none" strike="noStrike" kern="1200" cap="none" spc="0" normalizeH="0" baseline="0" noProof="0" dirty="0">
                <a:ln>
                  <a:noFill/>
                </a:ln>
                <a:solidFill>
                  <a:srgbClr val="C00000"/>
                </a:solidFill>
                <a:effectLst/>
                <a:uLnTx/>
                <a:uFillTx/>
                <a:latin typeface="Calibri"/>
                <a:ea typeface="+mn-ea"/>
                <a:cs typeface="+mn-cs"/>
              </a:rPr>
              <a:t>Alléluia</a:t>
            </a:r>
          </a:p>
        </p:txBody>
      </p:sp>
    </p:spTree>
    <p:extLst>
      <p:ext uri="{BB962C8B-B14F-4D97-AF65-F5344CB8AC3E}">
        <p14:creationId xmlns:p14="http://schemas.microsoft.com/office/powerpoint/2010/main" val="661139166"/>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1989637167"/>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7877" y="3322596"/>
            <a:ext cx="5867221" cy="2907171"/>
          </a:xfrm>
        </p:spPr>
        <p:txBody>
          <a:bodyPr numCol="1" spcCol="72000" anchor="ctr">
            <a:noAutofit/>
          </a:bodyPr>
          <a:lstStyle/>
          <a:p>
            <a:pPr marL="0" indent="0" algn="just">
              <a:buNone/>
            </a:pPr>
            <a:r>
              <a:rPr lang="fr-FR" sz="3600" b="1" dirty="0">
                <a:latin typeface="Book Antiqua" panose="02040602050305030304" pitchFamily="18" charset="0"/>
              </a:rPr>
              <a:t>Et chasse les ennemis</a:t>
            </a:r>
          </a:p>
          <a:p>
            <a:pPr marL="0" indent="0" algn="just">
              <a:buNone/>
            </a:pPr>
            <a:r>
              <a:rPr lang="fr-FR" sz="3600" b="1" dirty="0">
                <a:latin typeface="Book Antiqua" panose="02040602050305030304" pitchFamily="18" charset="0"/>
              </a:rPr>
              <a:t>Les ennemis de l’Eglise</a:t>
            </a:r>
          </a:p>
          <a:p>
            <a:pPr marL="0" indent="0" algn="just">
              <a:buNone/>
            </a:pPr>
            <a:r>
              <a:rPr lang="fr-FR" sz="3600" b="1" dirty="0">
                <a:latin typeface="Book Antiqua" panose="02040602050305030304" pitchFamily="18" charset="0"/>
              </a:rPr>
              <a:t>Aussi fortifie-la</a:t>
            </a:r>
          </a:p>
          <a:p>
            <a:pPr marL="0" indent="0" algn="just">
              <a:buNone/>
            </a:pPr>
            <a:r>
              <a:rPr lang="fr-FR" sz="3600" b="1" dirty="0">
                <a:latin typeface="Book Antiqua" panose="02040602050305030304" pitchFamily="18" charset="0"/>
              </a:rPr>
              <a:t>Jamais, ne s’ébranlera</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978188"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fr-FR" sz="4800" b="1" dirty="0" err="1">
                <a:latin typeface="CS Avva Shenouda" panose="020B7200000000000000" pitchFamily="34" charset="0"/>
              </a:rPr>
              <a:t>Jwr</a:t>
            </a:r>
            <a:r>
              <a:rPr lang="fr-FR" sz="4800" b="1" dirty="0">
                <a:latin typeface="CS Avva Shenouda" panose="020B7200000000000000" pitchFamily="34" charset="0"/>
              </a:rPr>
              <a:t> </a:t>
            </a:r>
            <a:r>
              <a:rPr lang="fr-FR" sz="4800" b="1" dirty="0" err="1">
                <a:latin typeface="CS Avva Shenouda" panose="020B7200000000000000" pitchFamily="34" charset="0"/>
              </a:rPr>
              <a:t>ebol</a:t>
            </a:r>
            <a:r>
              <a:rPr lang="fr-FR" sz="4800" b="1" dirty="0">
                <a:latin typeface="CS Avva Shenouda" panose="020B7200000000000000" pitchFamily="34" charset="0"/>
              </a:rPr>
              <a:t> `</a:t>
            </a:r>
            <a:r>
              <a:rPr lang="fr-FR" sz="4800" b="1" dirty="0" err="1">
                <a:latin typeface="CS Avva Shenouda" panose="020B7200000000000000" pitchFamily="34" charset="0"/>
              </a:rPr>
              <a:t>nnijaji</a:t>
            </a:r>
            <a:r>
              <a:rPr lang="fr-FR" sz="4800" b="1" dirty="0">
                <a:latin typeface="CS Avva Shenouda" panose="020B7200000000000000" pitchFamily="34" charset="0"/>
              </a:rPr>
              <a:t> @ `</a:t>
            </a:r>
            <a:r>
              <a:rPr lang="fr-FR" sz="4800" b="1" dirty="0" err="1">
                <a:latin typeface="CS Avva Shenouda" panose="020B7200000000000000" pitchFamily="34" charset="0"/>
              </a:rPr>
              <a:t>nte</a:t>
            </a:r>
            <a:r>
              <a:rPr lang="fr-FR" sz="4800" b="1" dirty="0">
                <a:latin typeface="CS Avva Shenouda" panose="020B7200000000000000" pitchFamily="34" charset="0"/>
              </a:rPr>
              <a:t> ]</a:t>
            </a:r>
            <a:r>
              <a:rPr lang="fr-FR" sz="4800" b="1" dirty="0" err="1">
                <a:latin typeface="CS Avva Shenouda" panose="020B7200000000000000" pitchFamily="34" charset="0"/>
              </a:rPr>
              <a:t>ek`klyci`a</a:t>
            </a:r>
            <a:r>
              <a:rPr lang="fr-FR" sz="4800" b="1" dirty="0">
                <a:latin typeface="CS Avva Shenouda" panose="020B7200000000000000" pitchFamily="34" charset="0"/>
              </a:rPr>
              <a:t> @ `</a:t>
            </a:r>
            <a:r>
              <a:rPr lang="fr-FR" sz="4800" b="1" dirty="0" err="1">
                <a:latin typeface="CS Avva Shenouda" panose="020B7200000000000000" pitchFamily="34" charset="0"/>
              </a:rPr>
              <a:t>aricobt</a:t>
            </a:r>
            <a:r>
              <a:rPr lang="fr-FR" sz="4800" b="1" dirty="0">
                <a:latin typeface="CS Avva Shenouda" panose="020B7200000000000000" pitchFamily="34" charset="0"/>
              </a:rPr>
              <a:t> `</a:t>
            </a:r>
            <a:r>
              <a:rPr lang="fr-FR" sz="4800" b="1" dirty="0" err="1">
                <a:latin typeface="CS Avva Shenouda" panose="020B7200000000000000" pitchFamily="34" charset="0"/>
              </a:rPr>
              <a:t>eroc</a:t>
            </a:r>
            <a:r>
              <a:rPr lang="fr-FR" sz="4800" b="1" dirty="0">
                <a:latin typeface="CS Avva Shenouda" panose="020B7200000000000000" pitchFamily="34" charset="0"/>
              </a:rPr>
              <a:t> @ `</a:t>
            </a:r>
            <a:r>
              <a:rPr lang="fr-FR" sz="4800" b="1" dirty="0" err="1">
                <a:latin typeface="CS Avva Shenouda" panose="020B7200000000000000" pitchFamily="34" charset="0"/>
              </a:rPr>
              <a:t>nneckim</a:t>
            </a:r>
            <a:r>
              <a:rPr lang="fr-FR" sz="4800" b="1" dirty="0">
                <a:latin typeface="CS Avva Shenouda" panose="020B7200000000000000" pitchFamily="34" charset="0"/>
              </a:rPr>
              <a:t> sa `</a:t>
            </a:r>
            <a:r>
              <a:rPr lang="fr-FR" sz="4800" b="1" dirty="0" err="1">
                <a:latin typeface="CS Avva Shenouda" panose="020B7200000000000000" pitchFamily="34" charset="0"/>
              </a:rPr>
              <a:t>eneh</a:t>
            </a:r>
            <a:r>
              <a:rPr lang="fr-FR"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7318852" y="3429000"/>
            <a:ext cx="4266242" cy="2800767"/>
          </a:xfrm>
          <a:prstGeom prst="rect">
            <a:avLst/>
          </a:prstGeom>
        </p:spPr>
        <p:txBody>
          <a:bodyPr wrap="square" anchor="ctr" anchorCtr="0">
            <a:spAutoFit/>
          </a:bodyPr>
          <a:lstStyle/>
          <a:p>
            <a:pPr algn="just" rtl="1"/>
            <a:r>
              <a:rPr lang="ar-AE" sz="4400" b="1" dirty="0">
                <a:latin typeface="Book Antiqua" panose="02040602050305030304" pitchFamily="18" charset="0"/>
              </a:rPr>
              <a:t>فرق أعداء الكنيسة وحصنها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فلا تتزعزع </a:t>
            </a:r>
            <a:endParaRPr lang="fr-FR" sz="4400" b="1" dirty="0">
              <a:latin typeface="Book Antiqua" panose="02040602050305030304" pitchFamily="18" charset="0"/>
            </a:endParaRPr>
          </a:p>
          <a:p>
            <a:pPr algn="just" rtl="1"/>
            <a:r>
              <a:rPr lang="ar-AE" sz="4400" b="1" dirty="0">
                <a:latin typeface="Book Antiqua" panose="02040602050305030304" pitchFamily="18" charset="0"/>
              </a:rPr>
              <a:t>إلى الأبد.</a:t>
            </a:r>
          </a:p>
        </p:txBody>
      </p:sp>
    </p:spTree>
    <p:extLst>
      <p:ext uri="{BB962C8B-B14F-4D97-AF65-F5344CB8AC3E}">
        <p14:creationId xmlns:p14="http://schemas.microsoft.com/office/powerpoint/2010/main" val="207747792"/>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Tree>
    <p:extLst>
      <p:ext uri="{BB962C8B-B14F-4D97-AF65-F5344CB8AC3E}">
        <p14:creationId xmlns:p14="http://schemas.microsoft.com/office/powerpoint/2010/main" val="2636921286"/>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3486334025"/>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7877" y="3436535"/>
            <a:ext cx="5867221" cy="2907171"/>
          </a:xfrm>
        </p:spPr>
        <p:txBody>
          <a:bodyPr numCol="1" spcCol="72000" anchor="ctr">
            <a:noAutofit/>
          </a:bodyPr>
          <a:lstStyle/>
          <a:p>
            <a:pPr marL="0" indent="0" algn="just">
              <a:buNone/>
            </a:pPr>
            <a:r>
              <a:rPr lang="fr-FR" sz="3600" b="1" dirty="0">
                <a:latin typeface="Book Antiqua" panose="02040602050305030304" pitchFamily="18" charset="0"/>
              </a:rPr>
              <a:t>Notre Dieu Emmanuel</a:t>
            </a:r>
          </a:p>
          <a:p>
            <a:pPr marL="0" indent="0" algn="just">
              <a:buNone/>
            </a:pPr>
            <a:r>
              <a:rPr lang="fr-FR" sz="3600" b="1" dirty="0">
                <a:latin typeface="Book Antiqua" panose="02040602050305030304" pitchFamily="18" charset="0"/>
              </a:rPr>
              <a:t>Est maintenant parmi nous</a:t>
            </a:r>
          </a:p>
          <a:p>
            <a:pPr marL="0" indent="0" algn="just">
              <a:buNone/>
            </a:pPr>
            <a:r>
              <a:rPr lang="fr-FR" sz="3600" b="1" dirty="0">
                <a:latin typeface="Book Antiqua" panose="02040602050305030304" pitchFamily="18" charset="0"/>
              </a:rPr>
              <a:t>Avec la gloire du Père</a:t>
            </a:r>
          </a:p>
          <a:p>
            <a:pPr marL="0" indent="0" algn="just">
              <a:buNone/>
            </a:pPr>
            <a:r>
              <a:rPr lang="fr-FR" sz="3600" b="1" dirty="0">
                <a:latin typeface="Book Antiqua" panose="02040602050305030304" pitchFamily="18" charset="0"/>
              </a:rPr>
              <a:t>Avec le Saint-Esprit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978188"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Emmanouyl</a:t>
            </a:r>
            <a:r>
              <a:rPr lang="nl-NL" sz="4800" b="1" dirty="0">
                <a:latin typeface="CS Avva Shenouda" panose="020B7200000000000000" pitchFamily="34" charset="0"/>
              </a:rPr>
              <a:t> </a:t>
            </a:r>
            <a:r>
              <a:rPr lang="nl-NL" sz="4800" b="1" dirty="0" err="1">
                <a:latin typeface="CS Avva Shenouda" panose="020B7200000000000000" pitchFamily="34" charset="0"/>
              </a:rPr>
              <a:t>Pennou</a:t>
            </a:r>
            <a:r>
              <a:rPr lang="nl-NL" sz="4800" b="1" dirty="0">
                <a:latin typeface="CS Avva Shenouda" panose="020B7200000000000000" pitchFamily="34" charset="0"/>
              </a:rPr>
              <a:t>] @ </a:t>
            </a:r>
            <a:r>
              <a:rPr lang="nl-NL" sz="4800" b="1" dirty="0" err="1">
                <a:latin typeface="CS Avva Shenouda" panose="020B7200000000000000" pitchFamily="34" charset="0"/>
              </a:rPr>
              <a:t>qen</a:t>
            </a:r>
            <a:r>
              <a:rPr lang="nl-NL" sz="4800" b="1" dirty="0">
                <a:latin typeface="CS Avva Shenouda" panose="020B7200000000000000" pitchFamily="34" charset="0"/>
              </a:rPr>
              <a:t> </a:t>
            </a:r>
            <a:r>
              <a:rPr lang="nl-NL" sz="4800" b="1" dirty="0" err="1">
                <a:latin typeface="CS Avva Shenouda" panose="020B7200000000000000" pitchFamily="34" charset="0"/>
              </a:rPr>
              <a:t>tenmy</a:t>
            </a:r>
            <a:r>
              <a:rPr lang="nl-NL" sz="4800" b="1" dirty="0">
                <a:latin typeface="CS Avva Shenouda" panose="020B7200000000000000" pitchFamily="34" charset="0"/>
              </a:rPr>
              <a:t>] ]nou @ </a:t>
            </a:r>
            <a:r>
              <a:rPr lang="nl-NL" sz="4800" b="1" dirty="0" err="1">
                <a:latin typeface="CS Avva Shenouda" panose="020B7200000000000000" pitchFamily="34" charset="0"/>
              </a:rPr>
              <a:t>qen</a:t>
            </a:r>
            <a:r>
              <a:rPr lang="nl-NL" sz="4800" b="1" dirty="0">
                <a:latin typeface="CS Avva Shenouda" panose="020B7200000000000000" pitchFamily="34" charset="0"/>
              </a:rPr>
              <a:t> `</a:t>
            </a:r>
            <a:r>
              <a:rPr lang="nl-NL" sz="4800" b="1" dirty="0" err="1">
                <a:latin typeface="CS Avva Shenouda" panose="020B7200000000000000" pitchFamily="34" charset="0"/>
              </a:rPr>
              <a:t>p`wou</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Pefiwt</a:t>
            </a:r>
            <a:r>
              <a:rPr lang="nl-NL" sz="4800" b="1" dirty="0">
                <a:latin typeface="CS Avva Shenouda" panose="020B7200000000000000" pitchFamily="34" charset="0"/>
              </a:rPr>
              <a:t> @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Pi`pneuma</a:t>
            </a:r>
            <a:r>
              <a:rPr lang="nl-NL" sz="4800" b="1" dirty="0">
                <a:latin typeface="CS Avva Shenouda" panose="020B7200000000000000" pitchFamily="34" charset="0"/>
              </a:rPr>
              <a:t> `</a:t>
            </a:r>
            <a:r>
              <a:rPr lang="nl-NL" sz="4800" b="1" dirty="0" err="1">
                <a:latin typeface="CS Avva Shenouda" panose="020B7200000000000000" pitchFamily="34" charset="0"/>
              </a:rPr>
              <a:t>e;ouab</a:t>
            </a:r>
            <a:r>
              <a:rPr lang="nl-NL" sz="4800" b="1" dirty="0">
                <a:latin typeface="CS Avva Shenouda" panose="020B7200000000000000" pitchFamily="34" charset="0"/>
              </a:rPr>
              <a:t>.</a:t>
            </a:r>
            <a:endParaRPr lang="fr-FR" sz="48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3489738"/>
            <a:ext cx="5003866" cy="2800767"/>
          </a:xfrm>
          <a:prstGeom prst="rect">
            <a:avLst/>
          </a:prstGeom>
        </p:spPr>
        <p:txBody>
          <a:bodyPr wrap="square" anchor="ctr" anchorCtr="0">
            <a:spAutoFit/>
          </a:bodyPr>
          <a:lstStyle/>
          <a:p>
            <a:pPr algn="just" rtl="1"/>
            <a:r>
              <a:rPr lang="ar-AE" sz="4400" b="1" dirty="0" err="1">
                <a:latin typeface="Book Antiqua" panose="02040602050305030304" pitchFamily="18" charset="0"/>
              </a:rPr>
              <a:t>عمانوئيل</a:t>
            </a:r>
            <a:r>
              <a:rPr lang="ar-AE" sz="4400" b="1" dirty="0">
                <a:latin typeface="Book Antiqua" panose="02040602050305030304" pitchFamily="18" charset="0"/>
              </a:rPr>
              <a:t> إلهنا</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فى وسطنا الآن </a:t>
            </a:r>
            <a:endParaRPr lang="fr-FR" sz="4400" b="1" dirty="0">
              <a:latin typeface="Book Antiqua" panose="02040602050305030304" pitchFamily="18" charset="0"/>
            </a:endParaRPr>
          </a:p>
          <a:p>
            <a:pPr algn="just" rtl="1"/>
            <a:r>
              <a:rPr lang="ar-AE" sz="4400" b="1" dirty="0">
                <a:latin typeface="Book Antiqua" panose="02040602050305030304" pitchFamily="18" charset="0"/>
              </a:rPr>
              <a:t>بمجد أبيه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والروح القدس</a:t>
            </a:r>
          </a:p>
        </p:txBody>
      </p:sp>
    </p:spTree>
    <p:extLst>
      <p:ext uri="{BB962C8B-B14F-4D97-AF65-F5344CB8AC3E}">
        <p14:creationId xmlns:p14="http://schemas.microsoft.com/office/powerpoint/2010/main" val="912885214"/>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Tree>
    <p:extLst>
      <p:ext uri="{BB962C8B-B14F-4D97-AF65-F5344CB8AC3E}">
        <p14:creationId xmlns:p14="http://schemas.microsoft.com/office/powerpoint/2010/main" val="2231099106"/>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2931999345"/>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Qu’Il nous bénisse tous</a:t>
            </a:r>
          </a:p>
          <a:p>
            <a:pPr marL="0" indent="0" algn="just">
              <a:buNone/>
            </a:pPr>
            <a:r>
              <a:rPr lang="fr-FR" sz="3600" b="1" dirty="0">
                <a:latin typeface="Book Antiqua" panose="02040602050305030304" pitchFamily="18" charset="0"/>
              </a:rPr>
              <a:t>Et purifie nos cœurs</a:t>
            </a:r>
          </a:p>
          <a:p>
            <a:pPr marL="0" indent="0" algn="just">
              <a:buNone/>
            </a:pPr>
            <a:r>
              <a:rPr lang="fr-FR" sz="3600" b="1" dirty="0">
                <a:latin typeface="Book Antiqua" panose="02040602050305030304" pitchFamily="18" charset="0"/>
              </a:rPr>
              <a:t>Guérisse les maladies</a:t>
            </a:r>
          </a:p>
          <a:p>
            <a:pPr marL="0" indent="0" algn="just">
              <a:buNone/>
            </a:pPr>
            <a:r>
              <a:rPr lang="fr-FR" sz="3600" b="1" dirty="0">
                <a:latin typeface="Book Antiqua" panose="02040602050305030304" pitchFamily="18" charset="0"/>
              </a:rPr>
              <a:t>De nos âmes et nos corps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510916"/>
            <a:ext cx="10813366"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a:latin typeface="CS Avva Shenouda" panose="020B7200000000000000" pitchFamily="34" charset="0"/>
              </a:rPr>
              <a:t>`</a:t>
            </a:r>
            <a:r>
              <a:rPr lang="nl-NL" sz="4800" b="1" dirty="0" err="1">
                <a:latin typeface="CS Avva Shenouda" panose="020B7200000000000000" pitchFamily="34" charset="0"/>
              </a:rPr>
              <a:t>Ntef`cmou</a:t>
            </a:r>
            <a:r>
              <a:rPr lang="nl-NL" sz="4800" b="1" dirty="0">
                <a:latin typeface="CS Avva Shenouda" panose="020B7200000000000000" pitchFamily="34" charset="0"/>
              </a:rPr>
              <a:t> `</a:t>
            </a:r>
            <a:r>
              <a:rPr lang="nl-NL" sz="4800" b="1" dirty="0" err="1">
                <a:latin typeface="CS Avva Shenouda" panose="020B7200000000000000" pitchFamily="34" charset="0"/>
              </a:rPr>
              <a:t>eron</a:t>
            </a:r>
            <a:r>
              <a:rPr lang="nl-NL" sz="4800" b="1" dirty="0">
                <a:latin typeface="CS Avva Shenouda" panose="020B7200000000000000" pitchFamily="34" charset="0"/>
              </a:rPr>
              <a:t> </a:t>
            </a:r>
            <a:r>
              <a:rPr lang="nl-NL" sz="4800" b="1" dirty="0" err="1">
                <a:latin typeface="CS Avva Shenouda" panose="020B7200000000000000" pitchFamily="34" charset="0"/>
              </a:rPr>
              <a:t>tyren</a:t>
            </a:r>
            <a:r>
              <a:rPr lang="nl-NL" sz="4800" b="1" dirty="0">
                <a:latin typeface="CS Avva Shenouda" panose="020B7200000000000000" pitchFamily="34" charset="0"/>
              </a:rPr>
              <a:t> @ `</a:t>
            </a:r>
            <a:r>
              <a:rPr lang="nl-NL" sz="4800" b="1" dirty="0" err="1">
                <a:latin typeface="CS Avva Shenouda" panose="020B7200000000000000" pitchFamily="34" charset="0"/>
              </a:rPr>
              <a:t>nteftoubo</a:t>
            </a:r>
            <a:r>
              <a:rPr lang="nl-NL" sz="4800" b="1" dirty="0">
                <a:latin typeface="CS Avva Shenouda" panose="020B7200000000000000" pitchFamily="34" charset="0"/>
              </a:rPr>
              <a:t> `</a:t>
            </a:r>
            <a:r>
              <a:rPr lang="nl-NL" sz="4800" b="1" dirty="0" err="1">
                <a:latin typeface="CS Avva Shenouda" panose="020B7200000000000000" pitchFamily="34" charset="0"/>
              </a:rPr>
              <a:t>nnenhyt</a:t>
            </a:r>
            <a:r>
              <a:rPr lang="nl-NL" sz="4800" b="1" dirty="0">
                <a:latin typeface="CS Avva Shenouda" panose="020B7200000000000000" pitchFamily="34" charset="0"/>
              </a:rPr>
              <a:t> @ `</a:t>
            </a:r>
            <a:r>
              <a:rPr lang="nl-NL" sz="4800" b="1" dirty="0" err="1">
                <a:latin typeface="CS Avva Shenouda" panose="020B7200000000000000" pitchFamily="34" charset="0"/>
              </a:rPr>
              <a:t>nteftal</a:t>
            </a:r>
            <a:r>
              <a:rPr lang="nl-NL" sz="4800" b="1" dirty="0">
                <a:latin typeface="CS Avva Shenouda" panose="020B7200000000000000" pitchFamily="34" charset="0"/>
              </a:rPr>
              <a:t>[o `</a:t>
            </a:r>
            <a:r>
              <a:rPr lang="nl-NL" sz="4800" b="1" dirty="0" err="1">
                <a:latin typeface="CS Avva Shenouda" panose="020B7200000000000000" pitchFamily="34" charset="0"/>
              </a:rPr>
              <a:t>nniswni</a:t>
            </a:r>
            <a:r>
              <a:rPr lang="nl-NL" sz="4800" b="1" dirty="0">
                <a:latin typeface="CS Avva Shenouda" panose="020B7200000000000000" pitchFamily="34" charset="0"/>
              </a:rPr>
              <a:t> @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nen'u,y</a:t>
            </a:r>
            <a:r>
              <a:rPr lang="nl-NL" sz="4800" b="1" dirty="0">
                <a:latin typeface="CS Avva Shenouda" panose="020B7200000000000000" pitchFamily="34" charset="0"/>
              </a:rPr>
              <a:t>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nencwma</a:t>
            </a:r>
            <a:r>
              <a:rPr lang="nl-NL" sz="4800" b="1" dirty="0">
                <a:latin typeface="CS Avva Shenouda" panose="020B7200000000000000" pitchFamily="34" charset="0"/>
              </a:rPr>
              <a:t>.</a:t>
            </a:r>
            <a:endParaRPr lang="fr-FR" sz="48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3505532"/>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ليباركنا كلنا</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ويطهِّر قلوبنا</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ويشفى أمراض</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نفوسنا وأجسادنا.</a:t>
            </a:r>
          </a:p>
        </p:txBody>
      </p:sp>
    </p:spTree>
    <p:extLst>
      <p:ext uri="{BB962C8B-B14F-4D97-AF65-F5344CB8AC3E}">
        <p14:creationId xmlns:p14="http://schemas.microsoft.com/office/powerpoint/2010/main" val="3063130006"/>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Tree>
    <p:extLst>
      <p:ext uri="{BB962C8B-B14F-4D97-AF65-F5344CB8AC3E}">
        <p14:creationId xmlns:p14="http://schemas.microsoft.com/office/powerpoint/2010/main" val="307602541"/>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39095556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Que Dieu nous prenne en pitié et soit compatissant avec nous et nous rendes dignes d’écouter Son saint évangile. Lecture du saint évangile selon saint </a:t>
            </a:r>
            <a:r>
              <a:rPr lang="fr-FR" sz="3600" b="1" dirty="0">
                <a:solidFill>
                  <a:srgbClr val="C00000"/>
                </a:solidFill>
                <a:latin typeface="Book Antiqua" panose="02040602050305030304" pitchFamily="18" charset="0"/>
              </a:rPr>
              <a:t>Jean,</a:t>
            </a:r>
            <a:r>
              <a:rPr lang="fr-FR" sz="3600" b="1" dirty="0">
                <a:latin typeface="Book Antiqua" panose="02040602050305030304" pitchFamily="18" charset="0"/>
              </a:rPr>
              <a:t> que sa bénédiction soit avec nous tous,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10244" y="1351509"/>
            <a:ext cx="5159580" cy="4524315"/>
          </a:xfrm>
          <a:prstGeom prst="rect">
            <a:avLst/>
          </a:prstGeom>
        </p:spPr>
        <p:txBody>
          <a:bodyPr wrap="square" anchor="ctr" anchorCtr="0">
            <a:spAutoFit/>
          </a:bodyPr>
          <a:lstStyle/>
          <a:p>
            <a:pPr algn="just" rtl="1"/>
            <a:r>
              <a:rPr lang="ar-AE" sz="4800" b="1" dirty="0">
                <a:latin typeface="Book Antiqua" panose="02040602050305030304" pitchFamily="18" charset="0"/>
              </a:rPr>
              <a:t>اللهم </a:t>
            </a:r>
            <a:r>
              <a:rPr lang="ar-AE" sz="4800" b="1" dirty="0" err="1">
                <a:latin typeface="Book Antiqua" panose="02040602050305030304" pitchFamily="18" charset="0"/>
              </a:rPr>
              <a:t>تراءف</a:t>
            </a:r>
            <a:r>
              <a:rPr lang="ar-AE" sz="4800" b="1" dirty="0">
                <a:latin typeface="Book Antiqua" panose="02040602050305030304" pitchFamily="18" charset="0"/>
              </a:rPr>
              <a:t> علينا وارحمنا واجعلنا مستحقين لسماع إنجيلكَ المقدس فصلٌ من إنجيلِ معلمنا </a:t>
            </a:r>
            <a:r>
              <a:rPr kumimoji="0" lang="ar-SA" sz="48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يوحنا</a:t>
            </a:r>
            <a:r>
              <a:rPr lang="ar-AE" sz="4800" b="1" dirty="0">
                <a:latin typeface="Book Antiqua" panose="02040602050305030304" pitchFamily="18" charset="0"/>
              </a:rPr>
              <a:t> البشير بركاته علينا آمين</a:t>
            </a:r>
          </a:p>
        </p:txBody>
      </p:sp>
    </p:spTree>
    <p:extLst>
      <p:ext uri="{BB962C8B-B14F-4D97-AF65-F5344CB8AC3E}">
        <p14:creationId xmlns:p14="http://schemas.microsoft.com/office/powerpoint/2010/main" val="1123598702"/>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6261892" cy="2907171"/>
          </a:xfrm>
        </p:spPr>
        <p:txBody>
          <a:bodyPr numCol="1" spcCol="72000" anchor="ctr">
            <a:noAutofit/>
          </a:bodyPr>
          <a:lstStyle/>
          <a:p>
            <a:pPr marL="0" indent="0" algn="just">
              <a:buNone/>
            </a:pPr>
            <a:r>
              <a:rPr lang="fr-FR" sz="3400" b="1" dirty="0">
                <a:latin typeface="Book Antiqua" panose="02040602050305030304" pitchFamily="18" charset="0"/>
              </a:rPr>
              <a:t>Nous T'adorons ô Christ</a:t>
            </a:r>
          </a:p>
          <a:p>
            <a:pPr marL="0" indent="0" algn="just">
              <a:buNone/>
            </a:pPr>
            <a:r>
              <a:rPr lang="fr-FR" sz="3400" b="1" dirty="0">
                <a:latin typeface="Book Antiqua" panose="02040602050305030304" pitchFamily="18" charset="0"/>
              </a:rPr>
              <a:t>Avec Ton Père Très Bon</a:t>
            </a:r>
          </a:p>
          <a:p>
            <a:pPr marL="0" indent="0" algn="just">
              <a:buNone/>
            </a:pPr>
            <a:r>
              <a:rPr lang="fr-FR" sz="3400" b="1" dirty="0">
                <a:latin typeface="Book Antiqua" panose="02040602050305030304" pitchFamily="18" charset="0"/>
              </a:rPr>
              <a:t>Avec le Saint-Esprit</a:t>
            </a:r>
          </a:p>
          <a:p>
            <a:pPr marL="0" indent="0" algn="just">
              <a:buNone/>
            </a:pPr>
            <a:r>
              <a:rPr lang="fr-FR" sz="3000" b="1" dirty="0">
                <a:latin typeface="Book Antiqua" panose="02040602050305030304" pitchFamily="18" charset="0"/>
              </a:rPr>
              <a:t>Car Tu fus crucifié et nous sauvas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Tenouwst</a:t>
            </a:r>
            <a:r>
              <a:rPr lang="nl-NL" sz="4800" b="1" dirty="0">
                <a:latin typeface="CS Avva Shenouda" panose="020B7200000000000000" pitchFamily="34" charset="0"/>
              </a:rPr>
              <a:t> `</a:t>
            </a:r>
            <a:r>
              <a:rPr lang="nl-NL" sz="4800" b="1" dirty="0" err="1">
                <a:latin typeface="CS Avva Shenouda" panose="020B7200000000000000" pitchFamily="34" charset="0"/>
              </a:rPr>
              <a:t>mmok</a:t>
            </a:r>
            <a:r>
              <a:rPr lang="nl-NL" sz="4800" b="1" dirty="0">
                <a:latin typeface="CS Avva Shenouda" panose="020B7200000000000000" pitchFamily="34" charset="0"/>
              </a:rPr>
              <a:t> `w Pi`,</a:t>
            </a:r>
            <a:r>
              <a:rPr lang="nl-NL" sz="4800" b="1" dirty="0" err="1">
                <a:latin typeface="CS Avva Shenouda" panose="020B7200000000000000" pitchFamily="34" charset="0"/>
              </a:rPr>
              <a:t>rictoc</a:t>
            </a:r>
            <a:r>
              <a:rPr lang="nl-NL" sz="4800" b="1" dirty="0">
                <a:latin typeface="CS Avva Shenouda" panose="020B7200000000000000" pitchFamily="34" charset="0"/>
              </a:rPr>
              <a:t> @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Pekiwt</a:t>
            </a:r>
            <a:r>
              <a:rPr lang="nl-NL" sz="4800" b="1" dirty="0">
                <a:latin typeface="CS Avva Shenouda" panose="020B7200000000000000" pitchFamily="34" charset="0"/>
              </a:rPr>
              <a:t> `</a:t>
            </a:r>
            <a:r>
              <a:rPr lang="nl-NL" sz="4800" b="1" dirty="0" err="1">
                <a:latin typeface="CS Avva Shenouda" panose="020B7200000000000000" pitchFamily="34" charset="0"/>
              </a:rPr>
              <a:t>n`aga;oc</a:t>
            </a:r>
            <a:r>
              <a:rPr lang="nl-NL" sz="4800" b="1" dirty="0">
                <a:latin typeface="CS Avva Shenouda" panose="020B7200000000000000" pitchFamily="34" charset="0"/>
              </a:rPr>
              <a:t> @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Pi`pneuma</a:t>
            </a:r>
            <a:r>
              <a:rPr lang="nl-NL" sz="4800" b="1" dirty="0">
                <a:latin typeface="CS Avva Shenouda" panose="020B7200000000000000" pitchFamily="34" charset="0"/>
              </a:rPr>
              <a:t> `</a:t>
            </a:r>
            <a:r>
              <a:rPr lang="nl-NL" sz="4800" b="1" dirty="0" err="1">
                <a:latin typeface="CS Avva Shenouda" panose="020B7200000000000000" pitchFamily="34" charset="0"/>
              </a:rPr>
              <a:t>e;ouab</a:t>
            </a:r>
            <a:r>
              <a:rPr lang="nl-NL" sz="4800" b="1" dirty="0">
                <a:latin typeface="CS Avva Shenouda" panose="020B7200000000000000" pitchFamily="34" charset="0"/>
              </a:rPr>
              <a:t> @ je </a:t>
            </a:r>
            <a:r>
              <a:rPr lang="nl-NL" sz="4800" b="1" dirty="0" err="1">
                <a:latin typeface="CS Avva Shenouda" panose="020B7200000000000000" pitchFamily="34" charset="0"/>
              </a:rPr>
              <a:t>auask</a:t>
            </a:r>
            <a:r>
              <a:rPr lang="nl-NL" sz="4800" b="1" dirty="0">
                <a:latin typeface="CS Avva Shenouda" panose="020B7200000000000000" pitchFamily="34" charset="0"/>
              </a:rPr>
              <a:t> </a:t>
            </a:r>
            <a:r>
              <a:rPr lang="nl-NL" sz="4800" b="1" dirty="0" err="1">
                <a:latin typeface="CS Avva Shenouda" panose="020B7200000000000000" pitchFamily="34" charset="0"/>
              </a:rPr>
              <a:t>akcw</a:t>
            </a:r>
            <a:r>
              <a:rPr lang="nl-NL" sz="4800" b="1" dirty="0">
                <a:latin typeface="CS Avva Shenouda" panose="020B7200000000000000" pitchFamily="34" charset="0"/>
              </a:rPr>
              <a:t>] `</a:t>
            </a:r>
            <a:r>
              <a:rPr lang="nl-NL" sz="4800" b="1" dirty="0" err="1">
                <a:latin typeface="CS Avva Shenouda" panose="020B7200000000000000" pitchFamily="34" charset="0"/>
              </a:rPr>
              <a:t>mmon</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7033846" y="3433340"/>
            <a:ext cx="4570930" cy="2800767"/>
          </a:xfrm>
          <a:prstGeom prst="rect">
            <a:avLst/>
          </a:prstGeom>
        </p:spPr>
        <p:txBody>
          <a:bodyPr wrap="square" anchor="ctr" anchorCtr="0">
            <a:spAutoFit/>
          </a:bodyPr>
          <a:lstStyle/>
          <a:p>
            <a:pPr algn="just" rtl="1"/>
            <a:r>
              <a:rPr lang="ar-AE" sz="4400" b="1" dirty="0">
                <a:latin typeface="Book Antiqua" panose="02040602050305030304" pitchFamily="18" charset="0"/>
              </a:rPr>
              <a:t>نسجد لك أيها المسيح</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مع أبيك الصالح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والروح القدس</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لأنك صلبت وخلصتنا.</a:t>
            </a:r>
          </a:p>
        </p:txBody>
      </p:sp>
    </p:spTree>
    <p:extLst>
      <p:ext uri="{BB962C8B-B14F-4D97-AF65-F5344CB8AC3E}">
        <p14:creationId xmlns:p14="http://schemas.microsoft.com/office/powerpoint/2010/main" val="4036315844"/>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426898"/>
            <a:ext cx="11305256" cy="2160240"/>
          </a:xfrm>
          <a:prstGeom prst="rect">
            <a:avLst/>
          </a:prstGeom>
        </p:spPr>
        <p:txBody>
          <a:bodyPr vert="horz" lIns="91440" tIns="45720" rIns="91440" bIns="45720" rtlCol="0" anchor="ctr">
            <a:noAutofit/>
          </a:bodyPr>
          <a:lstStyle/>
          <a:p>
            <a:pPr algn="ctr"/>
            <a:r>
              <a:rPr lang="ar-SA" sz="7200" b="1" dirty="0">
                <a:solidFill>
                  <a:srgbClr val="C00000"/>
                </a:solidFill>
                <a:latin typeface="Times New Roman" panose="02020603050405020304" pitchFamily="18" charset="0"/>
              </a:rPr>
              <a:t>البركة والختام في أسبوع الآلام</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7000" b="1" dirty="0">
                <a:solidFill>
                  <a:srgbClr val="C00000"/>
                </a:solidFill>
                <a:latin typeface="Bookman Old Style" panose="02050604050505020204" pitchFamily="18" charset="0"/>
              </a:rPr>
              <a:t>Bénédiction finale</a:t>
            </a:r>
          </a:p>
        </p:txBody>
      </p:sp>
    </p:spTree>
    <p:extLst>
      <p:ext uri="{BB962C8B-B14F-4D97-AF65-F5344CB8AC3E}">
        <p14:creationId xmlns:p14="http://schemas.microsoft.com/office/powerpoint/2010/main" val="3156598565"/>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b="1" dirty="0">
                <a:latin typeface="Book Antiqua" panose="02040602050305030304" pitchFamily="18" charset="0"/>
              </a:rPr>
              <a:t>Amen Alléluia, Gloire au Père au Fils et au Saint-Esprit, Maintenant et pour toujours et pour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400" b="1" dirty="0" err="1">
                <a:latin typeface="CS Avva Shenouda" panose="020B7200000000000000" pitchFamily="34" charset="0"/>
              </a:rPr>
              <a:t>Amyn</a:t>
            </a:r>
            <a:r>
              <a:rPr lang="nl-NL" sz="4400" b="1" dirty="0">
                <a:latin typeface="CS Avva Shenouda" panose="020B7200000000000000" pitchFamily="34" charset="0"/>
              </a:rPr>
              <a:t>@ =a=l </a:t>
            </a:r>
            <a:r>
              <a:rPr lang="nl-NL" sz="4400" b="1" dirty="0" err="1">
                <a:latin typeface="CS Avva Shenouda" panose="020B7200000000000000" pitchFamily="34" charset="0"/>
              </a:rPr>
              <a:t>doxa</a:t>
            </a:r>
            <a:r>
              <a:rPr lang="nl-NL" sz="4400" b="1" dirty="0">
                <a:latin typeface="CS Avva Shenouda" panose="020B7200000000000000" pitchFamily="34" charset="0"/>
              </a:rPr>
              <a:t> </a:t>
            </a:r>
            <a:r>
              <a:rPr lang="nl-NL" sz="4400" b="1" dirty="0" err="1">
                <a:latin typeface="CS Avva Shenouda" panose="020B7200000000000000" pitchFamily="34" charset="0"/>
              </a:rPr>
              <a:t>Patri</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Uiw</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agiw</a:t>
            </a:r>
            <a:r>
              <a:rPr lang="nl-NL" sz="4400" b="1" dirty="0">
                <a:latin typeface="CS Avva Shenouda" panose="020B7200000000000000" pitchFamily="34" charset="0"/>
              </a:rPr>
              <a:t> </a:t>
            </a:r>
            <a:r>
              <a:rPr lang="nl-NL" sz="4400" b="1" dirty="0" err="1">
                <a:latin typeface="CS Avva Shenouda" panose="020B7200000000000000" pitchFamily="34" charset="0"/>
              </a:rPr>
              <a:t>Pneumati</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nun</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a`i</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ic </a:t>
            </a:r>
            <a:r>
              <a:rPr lang="nl-NL" sz="4400" b="1" dirty="0" err="1">
                <a:latin typeface="CS Avva Shenouda" panose="020B7200000000000000" pitchFamily="34" charset="0"/>
              </a:rPr>
              <a:t>touc</a:t>
            </a:r>
            <a:r>
              <a:rPr lang="nl-NL" sz="4400" b="1" dirty="0">
                <a:latin typeface="CS Avva Shenouda" panose="020B7200000000000000" pitchFamily="34" charset="0"/>
              </a:rPr>
              <a:t> `</a:t>
            </a:r>
            <a:r>
              <a:rPr lang="nl-NL" sz="4400" b="1" dirty="0" err="1">
                <a:latin typeface="CS Avva Shenouda" panose="020B7200000000000000" pitchFamily="34" charset="0"/>
              </a:rPr>
              <a:t>e`wnac</a:t>
            </a:r>
            <a:r>
              <a:rPr lang="nl-NL" sz="4400" b="1" dirty="0">
                <a:latin typeface="CS Avva Shenouda" panose="020B7200000000000000" pitchFamily="34" charset="0"/>
              </a:rPr>
              <a:t> </a:t>
            </a:r>
            <a:r>
              <a:rPr lang="nl-NL" sz="4400" b="1" dirty="0" err="1">
                <a:latin typeface="CS Avva Shenouda" panose="020B7200000000000000" pitchFamily="34" charset="0"/>
              </a:rPr>
              <a:t>twn</a:t>
            </a:r>
            <a:r>
              <a:rPr lang="nl-NL" sz="4400" b="1" dirty="0">
                <a:latin typeface="CS Avva Shenouda" panose="020B7200000000000000" pitchFamily="34" charset="0"/>
              </a:rPr>
              <a:t> `</a:t>
            </a:r>
            <a:r>
              <a:rPr lang="nl-NL" sz="4400" b="1" dirty="0" err="1">
                <a:latin typeface="CS Avva Shenouda" panose="020B7200000000000000" pitchFamily="34" charset="0"/>
              </a:rPr>
              <a:t>e`wnwn</a:t>
            </a:r>
            <a:r>
              <a:rPr lang="nl-NL" sz="4400" b="1" dirty="0">
                <a:latin typeface="CS Avva Shenouda" panose="020B7200000000000000" pitchFamily="34" charset="0"/>
              </a:rPr>
              <a:t> `</a:t>
            </a:r>
            <a:r>
              <a:rPr lang="nl-NL" sz="4400" b="1" dirty="0" err="1">
                <a:latin typeface="CS Avva Shenouda" panose="020B7200000000000000" pitchFamily="34" charset="0"/>
              </a:rPr>
              <a:t>amyn</a:t>
            </a:r>
            <a:r>
              <a:rPr lang="nl-NL" sz="44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608879"/>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امين </a:t>
            </a:r>
            <a:r>
              <a:rPr lang="ar-AE" sz="4400" b="1" dirty="0" err="1">
                <a:latin typeface="Book Antiqua" panose="02040602050305030304" pitchFamily="18" charset="0"/>
              </a:rPr>
              <a:t>هلليلويا</a:t>
            </a:r>
            <a:r>
              <a:rPr lang="ar-AE" sz="4400" b="1" dirty="0">
                <a:latin typeface="Book Antiqua" panose="02040602050305030304" pitchFamily="18" charset="0"/>
              </a:rPr>
              <a:t>. المجد </a:t>
            </a:r>
            <a:r>
              <a:rPr lang="ar-AE" sz="4400" b="1" dirty="0" err="1">
                <a:latin typeface="Book Antiqua" panose="02040602050305030304" pitchFamily="18" charset="0"/>
              </a:rPr>
              <a:t>للآب</a:t>
            </a:r>
            <a:r>
              <a:rPr lang="ar-AE" sz="4400" b="1" dirty="0">
                <a:latin typeface="Book Antiqua" panose="02040602050305030304" pitchFamily="18" charset="0"/>
              </a:rPr>
              <a:t> وال</a:t>
            </a:r>
            <a:r>
              <a:rPr lang="ar-EG" sz="4400" b="1" dirty="0">
                <a:latin typeface="Book Antiqua" panose="02040602050305030304" pitchFamily="18" charset="0"/>
              </a:rPr>
              <a:t>إ</a:t>
            </a:r>
            <a:r>
              <a:rPr lang="ar-AE" sz="4400" b="1" dirty="0">
                <a:latin typeface="Book Antiqua" panose="02040602050305030304" pitchFamily="18" charset="0"/>
              </a:rPr>
              <a:t>بن والروح القدس، ال</a:t>
            </a:r>
            <a:r>
              <a:rPr lang="ar-EG" sz="4400" b="1" dirty="0">
                <a:latin typeface="Book Antiqua" panose="02040602050305030304" pitchFamily="18" charset="0"/>
              </a:rPr>
              <a:t>آ</a:t>
            </a:r>
            <a:r>
              <a:rPr lang="ar-AE" sz="4400" b="1" dirty="0">
                <a:latin typeface="Book Antiqua" panose="02040602050305030304" pitchFamily="18" charset="0"/>
              </a:rPr>
              <a:t>ن و كل </a:t>
            </a:r>
            <a:r>
              <a:rPr lang="ar-EG" sz="4400" b="1" dirty="0">
                <a:latin typeface="Book Antiqua" panose="02040602050305030304" pitchFamily="18" charset="0"/>
              </a:rPr>
              <a:t>أ</a:t>
            </a:r>
            <a:r>
              <a:rPr lang="ar-AE" sz="4400" b="1" dirty="0">
                <a:latin typeface="Book Antiqua" panose="02040602050305030304" pitchFamily="18" charset="0"/>
              </a:rPr>
              <a:t>وان وإلي دهر الدهور. آمين.</a:t>
            </a:r>
          </a:p>
        </p:txBody>
      </p:sp>
    </p:spTree>
    <p:extLst>
      <p:ext uri="{BB962C8B-B14F-4D97-AF65-F5344CB8AC3E}">
        <p14:creationId xmlns:p14="http://schemas.microsoft.com/office/powerpoint/2010/main" val="3971924455"/>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spcBef>
                <a:spcPts val="0"/>
              </a:spcBef>
              <a:buNone/>
            </a:pPr>
            <a:r>
              <a:rPr lang="fr-FR" sz="3000" b="1" dirty="0">
                <a:latin typeface="Book Antiqua" panose="02040602050305030304" pitchFamily="18" charset="0"/>
              </a:rPr>
              <a:t>Nous clamons et nous disons: Ô notre Seigneur Jésus Christ: </a:t>
            </a:r>
            <a:r>
              <a:rPr lang="fr-FR" sz="3000" b="1" dirty="0">
                <a:solidFill>
                  <a:srgbClr val="C00000"/>
                </a:solidFill>
                <a:latin typeface="Book Antiqua" panose="02040602050305030304" pitchFamily="18" charset="0"/>
              </a:rPr>
              <a:t>qui a été crucifié, écrase Satan sous nos pieds. </a:t>
            </a:r>
            <a:r>
              <a:rPr lang="fr-FR" sz="3000" b="1" dirty="0">
                <a:latin typeface="Book Antiqua" panose="02040602050305030304" pitchFamily="18" charset="0"/>
              </a:rPr>
              <a:t>Sauve 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5" y="452551"/>
            <a:ext cx="11162917"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r>
              <a:rPr lang="nl-NL" sz="4000" b="1" dirty="0" err="1">
                <a:latin typeface="CS Avva Shenouda" panose="020B7200000000000000" pitchFamily="34" charset="0"/>
              </a:rPr>
              <a:t>Tenws</a:t>
            </a:r>
            <a:r>
              <a:rPr lang="nl-NL" sz="4000" b="1" dirty="0">
                <a:latin typeface="CS Avva Shenouda" panose="020B7200000000000000" pitchFamily="34" charset="0"/>
              </a:rPr>
              <a:t> `</a:t>
            </a:r>
            <a:r>
              <a:rPr lang="nl-NL" sz="4000" b="1" dirty="0" err="1">
                <a:latin typeface="CS Avva Shenouda" panose="020B7200000000000000" pitchFamily="34" charset="0"/>
              </a:rPr>
              <a:t>ebol</a:t>
            </a:r>
            <a:r>
              <a:rPr lang="nl-NL" sz="4000" b="1" dirty="0">
                <a:latin typeface="CS Avva Shenouda" panose="020B7200000000000000" pitchFamily="34" charset="0"/>
              </a:rPr>
              <a:t> </a:t>
            </a:r>
            <a:r>
              <a:rPr lang="nl-NL" sz="4000" b="1" dirty="0" err="1">
                <a:latin typeface="CS Avva Shenouda" panose="020B7200000000000000" pitchFamily="34" charset="0"/>
              </a:rPr>
              <a:t>enjw</a:t>
            </a:r>
            <a:r>
              <a:rPr lang="nl-NL" sz="4000" b="1" dirty="0">
                <a:latin typeface="CS Avva Shenouda" panose="020B7200000000000000" pitchFamily="34" charset="0"/>
              </a:rPr>
              <a:t> `</a:t>
            </a:r>
            <a:r>
              <a:rPr lang="nl-NL" sz="4000" b="1" dirty="0" err="1">
                <a:latin typeface="CS Avva Shenouda" panose="020B7200000000000000" pitchFamily="34" charset="0"/>
              </a:rPr>
              <a:t>mmoc</a:t>
            </a:r>
            <a:r>
              <a:rPr lang="nl-NL" sz="4000" b="1" dirty="0">
                <a:latin typeface="CS Avva Shenouda" panose="020B7200000000000000" pitchFamily="34" charset="0"/>
              </a:rPr>
              <a:t> @ je `w pen=o=c I=y=c P=,=c @ </a:t>
            </a:r>
            <a:r>
              <a:rPr lang="nl-NL" sz="4000" b="1" dirty="0" err="1">
                <a:solidFill>
                  <a:srgbClr val="C00000"/>
                </a:solidFill>
                <a:latin typeface="CS Avva Shenouda" panose="020B7200000000000000" pitchFamily="34" charset="0"/>
              </a:rPr>
              <a:t>vy`etauasf</a:t>
            </a:r>
            <a:r>
              <a:rPr lang="nl-NL" sz="4000" b="1" dirty="0">
                <a:solidFill>
                  <a:srgbClr val="C00000"/>
                </a:solidFill>
                <a:latin typeface="CS Avva Shenouda" panose="020B7200000000000000" pitchFamily="34" charset="0"/>
              </a:rPr>
              <a:t> `</a:t>
            </a:r>
            <a:r>
              <a:rPr lang="nl-NL" sz="4000" b="1" dirty="0" err="1">
                <a:solidFill>
                  <a:srgbClr val="C00000"/>
                </a:solidFill>
                <a:latin typeface="CS Avva Shenouda" panose="020B7200000000000000" pitchFamily="34" charset="0"/>
              </a:rPr>
              <a:t>epi`ctauroc</a:t>
            </a:r>
            <a:r>
              <a:rPr lang="nl-NL" sz="4000" b="1" dirty="0">
                <a:solidFill>
                  <a:srgbClr val="C00000"/>
                </a:solidFill>
                <a:latin typeface="CS Avva Shenouda" panose="020B7200000000000000" pitchFamily="34" charset="0"/>
              </a:rPr>
              <a:t> @ </a:t>
            </a:r>
            <a:r>
              <a:rPr lang="nl-NL" sz="4000" b="1" dirty="0" err="1">
                <a:solidFill>
                  <a:srgbClr val="C00000"/>
                </a:solidFill>
                <a:latin typeface="CS Avva Shenouda" panose="020B7200000000000000" pitchFamily="34" charset="0"/>
              </a:rPr>
              <a:t>ek`eqomqem</a:t>
            </a:r>
            <a:r>
              <a:rPr lang="nl-NL" sz="4000" b="1" dirty="0">
                <a:solidFill>
                  <a:srgbClr val="C00000"/>
                </a:solidFill>
                <a:latin typeface="CS Avva Shenouda" panose="020B7200000000000000" pitchFamily="34" charset="0"/>
              </a:rPr>
              <a:t> `</a:t>
            </a:r>
            <a:r>
              <a:rPr lang="nl-NL" sz="4000" b="1" dirty="0" err="1">
                <a:solidFill>
                  <a:srgbClr val="C00000"/>
                </a:solidFill>
                <a:latin typeface="CS Avva Shenouda" panose="020B7200000000000000" pitchFamily="34" charset="0"/>
              </a:rPr>
              <a:t>m`pcatanac</a:t>
            </a:r>
            <a:r>
              <a:rPr lang="nl-NL" sz="4000" b="1" dirty="0">
                <a:solidFill>
                  <a:srgbClr val="C00000"/>
                </a:solidFill>
                <a:latin typeface="CS Avva Shenouda" panose="020B7200000000000000" pitchFamily="34" charset="0"/>
              </a:rPr>
              <a:t> @ </a:t>
            </a:r>
            <a:r>
              <a:rPr lang="nl-NL" sz="4000" b="1" dirty="0" err="1">
                <a:solidFill>
                  <a:srgbClr val="C00000"/>
                </a:solidFill>
                <a:latin typeface="CS Avva Shenouda" panose="020B7200000000000000" pitchFamily="34" charset="0"/>
              </a:rPr>
              <a:t>capecyt</a:t>
            </a:r>
            <a:r>
              <a:rPr lang="nl-NL" sz="4000" b="1" dirty="0">
                <a:solidFill>
                  <a:srgbClr val="C00000"/>
                </a:solidFill>
                <a:latin typeface="CS Avva Shenouda" panose="020B7200000000000000" pitchFamily="34" charset="0"/>
              </a:rPr>
              <a:t> `</a:t>
            </a:r>
            <a:r>
              <a:rPr lang="nl-NL" sz="4000" b="1" dirty="0" err="1">
                <a:solidFill>
                  <a:srgbClr val="C00000"/>
                </a:solidFill>
                <a:latin typeface="CS Avva Shenouda" panose="020B7200000000000000" pitchFamily="34" charset="0"/>
              </a:rPr>
              <a:t>nnen</a:t>
            </a:r>
            <a:r>
              <a:rPr lang="nl-NL" sz="4000" b="1" dirty="0">
                <a:solidFill>
                  <a:srgbClr val="C00000"/>
                </a:solidFill>
                <a:latin typeface="CS Avva Shenouda" panose="020B7200000000000000" pitchFamily="34" charset="0"/>
              </a:rPr>
              <a:t>[</a:t>
            </a:r>
            <a:r>
              <a:rPr lang="nl-NL" sz="4000" b="1" dirty="0" err="1">
                <a:solidFill>
                  <a:srgbClr val="C00000"/>
                </a:solidFill>
                <a:latin typeface="CS Avva Shenouda" panose="020B7200000000000000" pitchFamily="34" charset="0"/>
              </a:rPr>
              <a:t>alauj</a:t>
            </a:r>
            <a:r>
              <a:rPr lang="nl-NL" sz="4000" b="1" dirty="0">
                <a:solidFill>
                  <a:srgbClr val="C00000"/>
                </a:solidFill>
                <a:latin typeface="CS Avva Shenouda" panose="020B7200000000000000" pitchFamily="34" charset="0"/>
              </a:rPr>
              <a:t> </a:t>
            </a:r>
            <a:r>
              <a:rPr lang="nl-NL" sz="4000" b="1" dirty="0">
                <a:latin typeface="CS Avva Shenouda" panose="020B7200000000000000" pitchFamily="34" charset="0"/>
              </a:rPr>
              <a:t>@ </a:t>
            </a:r>
            <a:r>
              <a:rPr lang="nl-NL" sz="4000" b="1" dirty="0" err="1">
                <a:latin typeface="CS Avva Shenouda" panose="020B7200000000000000" pitchFamily="34" charset="0"/>
              </a:rPr>
              <a:t>Cw</a:t>
            </a:r>
            <a:r>
              <a:rPr lang="nl-NL" sz="4000" b="1" dirty="0">
                <a:latin typeface="CS Avva Shenouda" panose="020B7200000000000000" pitchFamily="34" charset="0"/>
              </a:rPr>
              <a:t>] `</a:t>
            </a:r>
            <a:r>
              <a:rPr lang="nl-NL" sz="4000" b="1" dirty="0" err="1">
                <a:latin typeface="CS Avva Shenouda" panose="020B7200000000000000" pitchFamily="34" charset="0"/>
              </a:rPr>
              <a:t>mmon</a:t>
            </a:r>
            <a:r>
              <a:rPr lang="nl-NL" sz="4000" b="1" dirty="0">
                <a:latin typeface="CS Avva Shenouda" panose="020B7200000000000000" pitchFamily="34" charset="0"/>
              </a:rPr>
              <a:t> </a:t>
            </a:r>
            <a:r>
              <a:rPr lang="nl-NL" sz="4000" b="1" dirty="0" err="1">
                <a:latin typeface="CS Avva Shenouda" panose="020B7200000000000000" pitchFamily="34" charset="0"/>
              </a:rPr>
              <a:t>ouoh</a:t>
            </a:r>
            <a:r>
              <a:rPr lang="nl-NL" sz="4000" b="1" dirty="0">
                <a:latin typeface="CS Avva Shenouda" panose="020B7200000000000000" pitchFamily="34" charset="0"/>
              </a:rPr>
              <a:t> </a:t>
            </a:r>
            <a:r>
              <a:rPr lang="nl-NL" sz="4000" b="1" dirty="0" err="1">
                <a:latin typeface="CS Avva Shenouda" panose="020B7200000000000000" pitchFamily="34" charset="0"/>
              </a:rPr>
              <a:t>nai</a:t>
            </a:r>
            <a:r>
              <a:rPr lang="nl-NL" sz="4000" b="1" dirty="0">
                <a:latin typeface="CS Avva Shenouda" panose="020B7200000000000000" pitchFamily="34" charset="0"/>
              </a:rPr>
              <a:t> </a:t>
            </a:r>
            <a:r>
              <a:rPr lang="nl-NL" sz="4000" b="1" dirty="0" err="1">
                <a:latin typeface="CS Avva Shenouda" panose="020B7200000000000000" pitchFamily="34" charset="0"/>
              </a:rPr>
              <a:t>nan</a:t>
            </a:r>
            <a:endParaRPr lang="nl-NL" sz="40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65073" y="3793545"/>
            <a:ext cx="5058932" cy="2431435"/>
          </a:xfrm>
          <a:prstGeom prst="rect">
            <a:avLst/>
          </a:prstGeom>
        </p:spPr>
        <p:txBody>
          <a:bodyPr wrap="square" anchor="ctr" anchorCtr="0">
            <a:spAutoFit/>
          </a:bodyPr>
          <a:lstStyle/>
          <a:p>
            <a:pPr algn="just" rtl="1"/>
            <a:r>
              <a:rPr lang="ar-AE" sz="3800" b="1" dirty="0">
                <a:latin typeface="Book Antiqua" panose="02040602050305030304" pitchFamily="18" charset="0"/>
              </a:rPr>
              <a:t>نصرخ قائلين: يا ربنا يسوع</a:t>
            </a:r>
            <a:r>
              <a:rPr lang="fr-FR" sz="3800" b="1" dirty="0">
                <a:latin typeface="Book Antiqua" panose="02040602050305030304" pitchFamily="18" charset="0"/>
              </a:rPr>
              <a:t> </a:t>
            </a:r>
            <a:r>
              <a:rPr lang="ar-AE" sz="3800" b="1" dirty="0">
                <a:solidFill>
                  <a:srgbClr val="C00000"/>
                </a:solidFill>
                <a:latin typeface="Book Antiqua" panose="02040602050305030304" pitchFamily="18" charset="0"/>
              </a:rPr>
              <a:t>المسيح</a:t>
            </a:r>
            <a:r>
              <a:rPr lang="fr-FR" sz="3800" b="1" dirty="0">
                <a:solidFill>
                  <a:srgbClr val="C00000"/>
                </a:solidFill>
                <a:latin typeface="Book Antiqua" panose="02040602050305030304" pitchFamily="18" charset="0"/>
              </a:rPr>
              <a:t> </a:t>
            </a:r>
            <a:r>
              <a:rPr lang="ar-AE" sz="3800" b="1" dirty="0">
                <a:solidFill>
                  <a:srgbClr val="C00000"/>
                </a:solidFill>
                <a:latin typeface="Book Antiqua" panose="02040602050305030304" pitchFamily="18" charset="0"/>
              </a:rPr>
              <a:t>الذي صلبت على الصليب وسحقت الشيطان</a:t>
            </a:r>
            <a:r>
              <a:rPr lang="fr-FR" sz="3800" b="1" dirty="0">
                <a:solidFill>
                  <a:srgbClr val="C00000"/>
                </a:solidFill>
                <a:latin typeface="Book Antiqua" panose="02040602050305030304" pitchFamily="18" charset="0"/>
              </a:rPr>
              <a:t> </a:t>
            </a:r>
            <a:r>
              <a:rPr lang="ar-AE" sz="3800" b="1" dirty="0">
                <a:solidFill>
                  <a:srgbClr val="C00000"/>
                </a:solidFill>
                <a:latin typeface="Book Antiqua" panose="02040602050305030304" pitchFamily="18" charset="0"/>
              </a:rPr>
              <a:t>تحت أقدامنا.</a:t>
            </a:r>
            <a:r>
              <a:rPr lang="fr-FR" sz="3800" b="1" dirty="0">
                <a:solidFill>
                  <a:srgbClr val="C00000"/>
                </a:solidFill>
                <a:latin typeface="Book Antiqua" panose="02040602050305030304" pitchFamily="18" charset="0"/>
              </a:rPr>
              <a:t> </a:t>
            </a:r>
            <a:r>
              <a:rPr lang="ar-AE" sz="3800" b="1" dirty="0">
                <a:latin typeface="Book Antiqua" panose="02040602050305030304" pitchFamily="18" charset="0"/>
              </a:rPr>
              <a:t>خلصنا </a:t>
            </a:r>
            <a:r>
              <a:rPr lang="ar-AE" sz="3800" b="1" dirty="0" err="1">
                <a:latin typeface="Book Antiqua" panose="02040602050305030304" pitchFamily="18" charset="0"/>
              </a:rPr>
              <a:t>وإرحمنا</a:t>
            </a:r>
            <a:endParaRPr lang="ar-AE" sz="3800" b="1" dirty="0">
              <a:latin typeface="Book Antiqua" panose="02040602050305030304" pitchFamily="18" charset="0"/>
            </a:endParaRPr>
          </a:p>
        </p:txBody>
      </p:sp>
      <p:sp>
        <p:nvSpPr>
          <p:cNvPr id="2" name="Rectangle 1">
            <a:hlinkClick r:id="rId3" action="ppaction://hlinksldjump"/>
            <a:extLst>
              <a:ext uri="{FF2B5EF4-FFF2-40B4-BE49-F238E27FC236}">
                <a16:creationId xmlns:a16="http://schemas.microsoft.com/office/drawing/2014/main" id="{EDBA1956-1DCD-41E1-866D-76291B689F28}"/>
              </a:ext>
            </a:extLst>
          </p:cNvPr>
          <p:cNvSpPr/>
          <p:nvPr/>
        </p:nvSpPr>
        <p:spPr>
          <a:xfrm>
            <a:off x="5624430" y="6064063"/>
            <a:ext cx="1589649" cy="377815"/>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err="1">
                <a:ln w="0"/>
                <a:solidFill>
                  <a:schemeClr val="tx1"/>
                </a:solidFill>
                <a:effectLst>
                  <a:outerShdw blurRad="38100" dist="19050" dir="2700000" algn="tl" rotWithShape="0">
                    <a:schemeClr val="dk1">
                      <a:alpha val="40000"/>
                    </a:schemeClr>
                  </a:outerShdw>
                </a:effectLst>
                <a:latin typeface="CS Avva Shenouda" panose="020B7200000000000000" pitchFamily="34" charset="0"/>
              </a:rPr>
              <a:t>Ak</a:t>
            </a:r>
            <a:r>
              <a:rPr lang="nl-NL" dirty="0">
                <a:ln w="0"/>
                <a:solidFill>
                  <a:schemeClr val="tx1"/>
                </a:solidFill>
                <a:effectLst>
                  <a:outerShdw blurRad="38100" dist="19050" dir="2700000" algn="tl" rotWithShape="0">
                    <a:schemeClr val="dk1">
                      <a:alpha val="40000"/>
                    </a:schemeClr>
                  </a:outerShdw>
                </a:effectLst>
                <a:latin typeface="CS Avva Shenouda" panose="020B7200000000000000" pitchFamily="34" charset="0"/>
              </a:rPr>
              <a:t>[i</a:t>
            </a:r>
            <a:endParaRPr lang="fr-FR"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939979499"/>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Tu as obtenu la grâce de Moïse, la prêtrise de Melchisédech, l’âge de Jacob et la longue vie de Mathusalem</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Ak</a:t>
            </a:r>
            <a:r>
              <a:rPr lang="nl-NL" sz="4800" b="1" dirty="0">
                <a:latin typeface="CS Avva Shenouda" panose="020B7200000000000000" pitchFamily="34" charset="0"/>
              </a:rPr>
              <a:t>[i `</a:t>
            </a:r>
            <a:r>
              <a:rPr lang="nl-NL" sz="4800" b="1" dirty="0" err="1">
                <a:latin typeface="CS Avva Shenouda" panose="020B7200000000000000" pitchFamily="34" charset="0"/>
              </a:rPr>
              <a:t>t,aric</a:t>
            </a:r>
            <a:r>
              <a:rPr lang="nl-NL" sz="4800" b="1" dirty="0">
                <a:latin typeface="CS Avva Shenouda" panose="020B7200000000000000" pitchFamily="34" charset="0"/>
              </a:rPr>
              <a:t> `</a:t>
            </a:r>
            <a:r>
              <a:rPr lang="nl-NL" sz="4800" b="1" dirty="0" err="1">
                <a:latin typeface="CS Avva Shenouda" panose="020B7200000000000000" pitchFamily="34" charset="0"/>
              </a:rPr>
              <a:t>mMw`ucyc</a:t>
            </a:r>
            <a:r>
              <a:rPr lang="nl-NL" sz="4800" b="1" dirty="0">
                <a:latin typeface="CS Avva Shenouda" panose="020B7200000000000000" pitchFamily="34" charset="0"/>
              </a:rPr>
              <a:t>@ ]</a:t>
            </a:r>
            <a:r>
              <a:rPr lang="nl-NL" sz="4800" b="1" dirty="0" err="1">
                <a:latin typeface="CS Avva Shenouda" panose="020B7200000000000000" pitchFamily="34" charset="0"/>
              </a:rPr>
              <a:t>met`ouyb</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Mel,icadek</a:t>
            </a:r>
            <a:r>
              <a:rPr lang="nl-NL" sz="4800" b="1" dirty="0">
                <a:latin typeface="CS Avva Shenouda" panose="020B7200000000000000" pitchFamily="34" charset="0"/>
              </a:rPr>
              <a:t>@ ]</a:t>
            </a:r>
            <a:r>
              <a:rPr lang="nl-NL" sz="4800" b="1" dirty="0" err="1">
                <a:latin typeface="CS Avva Shenouda" panose="020B7200000000000000" pitchFamily="34" charset="0"/>
              </a:rPr>
              <a:t>metqellw</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Iakwb</a:t>
            </a:r>
            <a:r>
              <a:rPr lang="nl-NL" sz="4800" b="1" dirty="0">
                <a:latin typeface="CS Avva Shenouda" panose="020B7200000000000000" pitchFamily="34" charset="0"/>
              </a:rPr>
              <a:t>@ </a:t>
            </a:r>
            <a:r>
              <a:rPr lang="nl-NL" sz="4800" b="1" dirty="0" err="1">
                <a:latin typeface="CS Avva Shenouda" panose="020B7200000000000000" pitchFamily="34" charset="0"/>
              </a:rPr>
              <a:t>pinoj</a:t>
            </a:r>
            <a:r>
              <a:rPr lang="nl-NL" sz="4800" b="1" dirty="0">
                <a:latin typeface="CS Avva Shenouda" panose="020B7200000000000000" pitchFamily="34" charset="0"/>
              </a:rPr>
              <a:t> `</a:t>
            </a:r>
            <a:r>
              <a:rPr lang="nl-NL" sz="4800" b="1" dirty="0" err="1">
                <a:latin typeface="CS Avva Shenouda" panose="020B7200000000000000" pitchFamily="34" charset="0"/>
              </a:rPr>
              <a:t>n`ahi</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Ma;oucala</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608879"/>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نلت نعمة موسي، وكهنوت </a:t>
            </a:r>
            <a:r>
              <a:rPr lang="ar-AE" sz="4400" b="1" dirty="0" err="1">
                <a:latin typeface="Book Antiqua" panose="02040602050305030304" pitchFamily="18" charset="0"/>
              </a:rPr>
              <a:t>ملشيصادق</a:t>
            </a:r>
            <a:r>
              <a:rPr lang="ar-AE" sz="4400" b="1" dirty="0">
                <a:latin typeface="Book Antiqua" panose="02040602050305030304" pitchFamily="18" charset="0"/>
              </a:rPr>
              <a:t>، وشيخوخة يعقوب، وطول عمر </a:t>
            </a:r>
            <a:r>
              <a:rPr lang="ar-AE" sz="4400" b="1" dirty="0" err="1">
                <a:latin typeface="Book Antiqua" panose="02040602050305030304" pitchFamily="18" charset="0"/>
              </a:rPr>
              <a:t>متوشالح</a:t>
            </a:r>
            <a:endParaRPr lang="ar-AE" sz="4400" b="1" dirty="0">
              <a:latin typeface="Book Antiqua" panose="02040602050305030304" pitchFamily="18" charset="0"/>
            </a:endParaRPr>
          </a:p>
        </p:txBody>
      </p:sp>
    </p:spTree>
    <p:extLst>
      <p:ext uri="{BB962C8B-B14F-4D97-AF65-F5344CB8AC3E}">
        <p14:creationId xmlns:p14="http://schemas.microsoft.com/office/powerpoint/2010/main" val="1260963844"/>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l’intelligence de David, la sagesse de Salomon et l’Esprit paraclet qui est descendu sur les apôtres.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pika</a:t>
            </a:r>
            <a:r>
              <a:rPr lang="nl-NL" sz="4800" b="1" dirty="0">
                <a:latin typeface="CS Avva Shenouda" panose="020B7200000000000000" pitchFamily="34" charset="0"/>
              </a:rPr>
              <a:t>] </a:t>
            </a:r>
            <a:r>
              <a:rPr lang="nl-NL" sz="4800" b="1" dirty="0" err="1">
                <a:latin typeface="CS Avva Shenouda" panose="020B7200000000000000" pitchFamily="34" charset="0"/>
              </a:rPr>
              <a:t>etcwtp</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Dauid</a:t>
            </a:r>
            <a:r>
              <a:rPr lang="nl-NL" sz="4800" b="1" dirty="0">
                <a:latin typeface="CS Avva Shenouda" panose="020B7200000000000000" pitchFamily="34" charset="0"/>
              </a:rPr>
              <a:t> @ ]</a:t>
            </a:r>
            <a:r>
              <a:rPr lang="nl-NL" sz="4800" b="1" dirty="0" err="1">
                <a:latin typeface="CS Avva Shenouda" panose="020B7200000000000000" pitchFamily="34" charset="0"/>
              </a:rPr>
              <a:t>covia</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Colomwn</a:t>
            </a:r>
            <a:r>
              <a:rPr lang="nl-NL" sz="4800" b="1" dirty="0">
                <a:latin typeface="CS Avva Shenouda" panose="020B7200000000000000" pitchFamily="34" charset="0"/>
              </a:rPr>
              <a:t> @ </a:t>
            </a:r>
            <a:r>
              <a:rPr lang="nl-NL" sz="4800" b="1" dirty="0" err="1">
                <a:latin typeface="CS Avva Shenouda" panose="020B7200000000000000" pitchFamily="34" charset="0"/>
              </a:rPr>
              <a:t>pi`Pneuma</a:t>
            </a:r>
            <a:r>
              <a:rPr lang="nl-NL" sz="4800" b="1" dirty="0">
                <a:latin typeface="CS Avva Shenouda" panose="020B7200000000000000" pitchFamily="34" charset="0"/>
              </a:rPr>
              <a:t> `</a:t>
            </a:r>
            <a:r>
              <a:rPr lang="nl-NL" sz="4800" b="1" dirty="0" err="1">
                <a:latin typeface="CS Avva Shenouda" panose="020B7200000000000000" pitchFamily="34" charset="0"/>
              </a:rPr>
              <a:t>mParaklyton</a:t>
            </a:r>
            <a:r>
              <a:rPr lang="nl-NL" sz="4800" b="1" dirty="0">
                <a:latin typeface="CS Avva Shenouda" panose="020B7200000000000000" pitchFamily="34" charset="0"/>
              </a:rPr>
              <a:t> </a:t>
            </a:r>
            <a:r>
              <a:rPr lang="nl-NL" sz="4800" b="1" dirty="0" err="1">
                <a:latin typeface="CS Avva Shenouda" panose="020B7200000000000000" pitchFamily="34" charset="0"/>
              </a:rPr>
              <a:t>vy`etaf`i</a:t>
            </a:r>
            <a:r>
              <a:rPr lang="nl-NL" sz="4800" b="1" dirty="0">
                <a:latin typeface="CS Avva Shenouda" panose="020B7200000000000000" pitchFamily="34" charset="0"/>
              </a:rPr>
              <a:t> `</a:t>
            </a:r>
            <a:r>
              <a:rPr lang="nl-NL" sz="4800" b="1" dirty="0" err="1">
                <a:latin typeface="CS Avva Shenouda" panose="020B7200000000000000" pitchFamily="34" charset="0"/>
              </a:rPr>
              <a:t>ejen</a:t>
            </a:r>
            <a:r>
              <a:rPr lang="nl-NL" sz="4800" b="1" dirty="0">
                <a:latin typeface="CS Avva Shenouda" panose="020B7200000000000000" pitchFamily="34" charset="0"/>
              </a:rPr>
              <a:t> </a:t>
            </a:r>
            <a:r>
              <a:rPr lang="nl-NL" sz="4800" b="1" dirty="0" err="1">
                <a:latin typeface="CS Avva Shenouda" panose="020B7200000000000000" pitchFamily="34" charset="0"/>
              </a:rPr>
              <a:t>ni`apoctoloc</a:t>
            </a:r>
            <a:endParaRPr lang="nl-NL" sz="48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608879"/>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والفهم المختار الذي لداود، وحكمة سليمان، والروح المعزي الذي حلَّ علي الرسل</a:t>
            </a:r>
          </a:p>
        </p:txBody>
      </p:sp>
    </p:spTree>
    <p:extLst>
      <p:ext uri="{BB962C8B-B14F-4D97-AF65-F5344CB8AC3E}">
        <p14:creationId xmlns:p14="http://schemas.microsoft.com/office/powerpoint/2010/main" val="3351685276"/>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Le Seigneur garde la vie et le relèvement de notre bienheureux père, le grand prêtre, le pape </a:t>
            </a:r>
            <a:r>
              <a:rPr lang="fr-FR" sz="3600" b="1" dirty="0" err="1">
                <a:latin typeface="Book Antiqua" panose="02040602050305030304" pitchFamily="18" charset="0"/>
              </a:rPr>
              <a:t>anba</a:t>
            </a:r>
            <a:r>
              <a:rPr lang="fr-FR" sz="3600" b="1" dirty="0">
                <a:latin typeface="Book Antiqua" panose="02040602050305030304" pitchFamily="18" charset="0"/>
              </a:rPr>
              <a:t> </a:t>
            </a:r>
            <a:r>
              <a:rPr lang="fr-FR" sz="3600" b="1" dirty="0" err="1">
                <a:latin typeface="Book Antiqua" panose="02040602050305030304" pitchFamily="18" charset="0"/>
              </a:rPr>
              <a:t>Tawadros</a:t>
            </a:r>
            <a:endParaRPr lang="fr-FR" sz="3600" b="1" dirty="0">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a:latin typeface="CS Avva Shenouda" panose="020B7200000000000000" pitchFamily="34" charset="0"/>
              </a:rPr>
              <a:t>P=o=c </a:t>
            </a:r>
            <a:r>
              <a:rPr lang="nl-NL" sz="4800" b="1" dirty="0" err="1">
                <a:latin typeface="CS Avva Shenouda" panose="020B7200000000000000" pitchFamily="34" charset="0"/>
              </a:rPr>
              <a:t>ef`e`areh</a:t>
            </a:r>
            <a:r>
              <a:rPr lang="nl-NL" sz="4800" b="1" dirty="0">
                <a:latin typeface="CS Avva Shenouda" panose="020B7200000000000000" pitchFamily="34" charset="0"/>
              </a:rPr>
              <a:t> </a:t>
            </a:r>
            <a:r>
              <a:rPr lang="nl-NL" sz="4800" b="1" dirty="0" err="1">
                <a:latin typeface="CS Avva Shenouda" panose="020B7200000000000000" pitchFamily="34" charset="0"/>
              </a:rPr>
              <a:t>ep`wnq</a:t>
            </a:r>
            <a:r>
              <a:rPr lang="nl-NL" sz="4800" b="1" dirty="0">
                <a:latin typeface="CS Avva Shenouda" panose="020B7200000000000000" pitchFamily="34" charset="0"/>
              </a:rPr>
              <a:t> @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ptaho</a:t>
            </a:r>
            <a:r>
              <a:rPr lang="nl-NL" sz="4800" b="1" dirty="0">
                <a:latin typeface="CS Avva Shenouda" panose="020B7200000000000000" pitchFamily="34" charset="0"/>
              </a:rPr>
              <a:t> `</a:t>
            </a:r>
            <a:r>
              <a:rPr lang="nl-NL" sz="4800" b="1" dirty="0" err="1">
                <a:latin typeface="CS Avva Shenouda" panose="020B7200000000000000" pitchFamily="34" charset="0"/>
              </a:rPr>
              <a:t>eratf</a:t>
            </a:r>
            <a:r>
              <a:rPr lang="nl-NL" sz="4800" b="1" dirty="0">
                <a:latin typeface="CS Avva Shenouda" panose="020B7200000000000000" pitchFamily="34" charset="0"/>
              </a:rPr>
              <a:t> @  `</a:t>
            </a:r>
            <a:r>
              <a:rPr lang="nl-NL" sz="4800" b="1" dirty="0" err="1">
                <a:latin typeface="CS Avva Shenouda" panose="020B7200000000000000" pitchFamily="34" charset="0"/>
              </a:rPr>
              <a:t>mpeniwt</a:t>
            </a:r>
            <a:r>
              <a:rPr lang="nl-NL" sz="4800" b="1" dirty="0">
                <a:latin typeface="CS Avva Shenouda" panose="020B7200000000000000" pitchFamily="34" charset="0"/>
              </a:rPr>
              <a:t> </a:t>
            </a:r>
            <a:r>
              <a:rPr lang="nl-NL" sz="4800" b="1" dirty="0" err="1">
                <a:latin typeface="CS Avva Shenouda" panose="020B7200000000000000" pitchFamily="34" charset="0"/>
              </a:rPr>
              <a:t>ettaiyout</a:t>
            </a:r>
            <a:r>
              <a:rPr lang="nl-NL" sz="4800" b="1" dirty="0">
                <a:latin typeface="CS Avva Shenouda" panose="020B7200000000000000" pitchFamily="34" charset="0"/>
              </a:rPr>
              <a:t> `</a:t>
            </a:r>
            <a:r>
              <a:rPr lang="nl-NL" sz="4800" b="1" dirty="0" err="1">
                <a:latin typeface="CS Avva Shenouda" panose="020B7200000000000000" pitchFamily="34" charset="0"/>
              </a:rPr>
              <a:t>n`ar,y`ereuc</a:t>
            </a:r>
            <a:r>
              <a:rPr lang="nl-NL" sz="4800" b="1" dirty="0">
                <a:latin typeface="CS Avva Shenouda" panose="020B7200000000000000" pitchFamily="34" charset="0"/>
              </a:rPr>
              <a:t> @ papa </a:t>
            </a:r>
            <a:r>
              <a:rPr lang="nl-NL" sz="4800" b="1" dirty="0" err="1">
                <a:latin typeface="CS Avva Shenouda" panose="020B7200000000000000" pitchFamily="34" charset="0"/>
              </a:rPr>
              <a:t>abba</a:t>
            </a:r>
            <a:r>
              <a:rPr lang="nl-NL" sz="4800" b="1" dirty="0">
                <a:latin typeface="CS Avva Shenouda" panose="020B7200000000000000" pitchFamily="34" charset="0"/>
              </a:rPr>
              <a:t> </a:t>
            </a:r>
            <a:r>
              <a:rPr lang="nl-NL" sz="4800" b="1" dirty="0" err="1">
                <a:latin typeface="CS Avva Shenouda" panose="020B7200000000000000" pitchFamily="34" charset="0"/>
              </a:rPr>
              <a:t>Tawadroc</a:t>
            </a:r>
            <a:endParaRPr lang="nl-NL" sz="48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947433"/>
            <a:ext cx="5003866" cy="2123658"/>
          </a:xfrm>
          <a:prstGeom prst="rect">
            <a:avLst/>
          </a:prstGeom>
        </p:spPr>
        <p:txBody>
          <a:bodyPr wrap="square" anchor="ctr" anchorCtr="0">
            <a:spAutoFit/>
          </a:bodyPr>
          <a:lstStyle/>
          <a:p>
            <a:pPr algn="just" rtl="1"/>
            <a:r>
              <a:rPr lang="ar-AE" sz="4400" b="1" dirty="0">
                <a:latin typeface="Book Antiqua" panose="02040602050305030304" pitchFamily="18" charset="0"/>
              </a:rPr>
              <a:t>الرب يحفظ حياة وقيام أبينا المكرم رئيس الكهنة البابا أنبا </a:t>
            </a:r>
            <a:r>
              <a:rPr lang="ar-AE" sz="4400" b="1" dirty="0" err="1">
                <a:latin typeface="Book Antiqua" panose="02040602050305030304" pitchFamily="18" charset="0"/>
              </a:rPr>
              <a:t>تاوضروس</a:t>
            </a:r>
            <a:endParaRPr lang="ar-AE" sz="4400" b="1" dirty="0">
              <a:latin typeface="Book Antiqua" panose="02040602050305030304" pitchFamily="18" charset="0"/>
            </a:endParaRPr>
          </a:p>
        </p:txBody>
      </p:sp>
      <p:sp>
        <p:nvSpPr>
          <p:cNvPr id="8" name="ZoneTexte 7">
            <a:extLst>
              <a:ext uri="{FF2B5EF4-FFF2-40B4-BE49-F238E27FC236}">
                <a16:creationId xmlns:a16="http://schemas.microsoft.com/office/drawing/2014/main" id="{10D9C172-3C33-474E-95E7-38F6FDB2C0F4}"/>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9" name="Rectangle 74">
            <a:extLst>
              <a:ext uri="{FF2B5EF4-FFF2-40B4-BE49-F238E27FC236}">
                <a16:creationId xmlns:a16="http://schemas.microsoft.com/office/drawing/2014/main" id="{C48B2082-BF67-4F24-99F0-3D48E00976E0}"/>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3147923299"/>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Et notre bienheureux père </a:t>
            </a:r>
          </a:p>
          <a:p>
            <a:pPr marL="0" indent="0" algn="just">
              <a:buNone/>
            </a:pPr>
            <a:r>
              <a:rPr lang="fr-FR" sz="3600" b="1" dirty="0">
                <a:latin typeface="Book Antiqua" panose="02040602050305030304" pitchFamily="18" charset="0"/>
              </a:rPr>
              <a:t>l’évêque </a:t>
            </a:r>
            <a:r>
              <a:rPr lang="fr-FR" sz="3600" b="1" dirty="0" err="1">
                <a:latin typeface="Book Antiqua" panose="02040602050305030304" pitchFamily="18" charset="0"/>
              </a:rPr>
              <a:t>Anba</a:t>
            </a:r>
            <a:r>
              <a:rPr lang="fr-FR" sz="3600" b="1" dirty="0">
                <a:latin typeface="Book Antiqua" panose="02040602050305030304" pitchFamily="18" charset="0"/>
              </a:rPr>
              <a:t> Marc</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peniwt</a:t>
            </a:r>
            <a:r>
              <a:rPr lang="nl-NL" sz="4800" b="1" dirty="0">
                <a:latin typeface="CS Avva Shenouda" panose="020B7200000000000000" pitchFamily="34" charset="0"/>
              </a:rPr>
              <a:t> `</a:t>
            </a:r>
            <a:r>
              <a:rPr lang="nl-NL" sz="4800" b="1" dirty="0" err="1">
                <a:latin typeface="CS Avva Shenouda" panose="020B7200000000000000" pitchFamily="34" charset="0"/>
              </a:rPr>
              <a:t>n`epickopoc</a:t>
            </a:r>
            <a:r>
              <a:rPr lang="nl-NL" sz="4800" b="1" dirty="0">
                <a:latin typeface="CS Avva Shenouda" panose="020B7200000000000000" pitchFamily="34" charset="0"/>
              </a:rPr>
              <a:t> </a:t>
            </a:r>
            <a:r>
              <a:rPr lang="nl-NL" sz="4800" b="1" dirty="0" err="1">
                <a:latin typeface="CS Avva Shenouda" panose="020B7200000000000000" pitchFamily="34" charset="0"/>
              </a:rPr>
              <a:t>abba</a:t>
            </a:r>
            <a:r>
              <a:rPr lang="nl-NL" sz="4800" b="1" dirty="0">
                <a:latin typeface="CS Avva Shenouda" panose="020B7200000000000000" pitchFamily="34" charset="0"/>
              </a:rPr>
              <a:t> Mark</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4624541"/>
            <a:ext cx="5003866" cy="769441"/>
          </a:xfrm>
          <a:prstGeom prst="rect">
            <a:avLst/>
          </a:prstGeom>
        </p:spPr>
        <p:txBody>
          <a:bodyPr wrap="square" anchor="ctr" anchorCtr="0">
            <a:spAutoFit/>
          </a:bodyPr>
          <a:lstStyle/>
          <a:p>
            <a:pPr algn="just" rtl="1"/>
            <a:r>
              <a:rPr lang="ar-AE" sz="4400" b="1" dirty="0">
                <a:latin typeface="Book Antiqua" panose="02040602050305030304" pitchFamily="18" charset="0"/>
              </a:rPr>
              <a:t>وأبينا الأسقف</a:t>
            </a:r>
            <a:r>
              <a:rPr lang="fr-FR" sz="4400" b="1" dirty="0">
                <a:latin typeface="Book Antiqua" panose="02040602050305030304" pitchFamily="18" charset="0"/>
              </a:rPr>
              <a:t> </a:t>
            </a:r>
            <a:r>
              <a:rPr lang="ar-AE" sz="4400" b="1" dirty="0">
                <a:latin typeface="Book Antiqua" panose="02040602050305030304" pitchFamily="18" charset="0"/>
              </a:rPr>
              <a:t>أنبا</a:t>
            </a:r>
            <a:r>
              <a:rPr lang="fr-FR" sz="4400" b="1" dirty="0">
                <a:latin typeface="Book Antiqua" panose="02040602050305030304" pitchFamily="18" charset="0"/>
              </a:rPr>
              <a:t> </a:t>
            </a:r>
            <a:r>
              <a:rPr lang="ar-AE" sz="4400" b="1" dirty="0">
                <a:latin typeface="Book Antiqua" panose="02040602050305030304" pitchFamily="18" charset="0"/>
              </a:rPr>
              <a:t>مارك</a:t>
            </a:r>
          </a:p>
        </p:txBody>
      </p:sp>
      <p:sp>
        <p:nvSpPr>
          <p:cNvPr id="8" name="ZoneTexte 7">
            <a:extLst>
              <a:ext uri="{FF2B5EF4-FFF2-40B4-BE49-F238E27FC236}">
                <a16:creationId xmlns:a16="http://schemas.microsoft.com/office/drawing/2014/main" id="{77104868-7D1F-43D3-849A-1E0953FEB41B}"/>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9" name="Rectangle 74">
            <a:extLst>
              <a:ext uri="{FF2B5EF4-FFF2-40B4-BE49-F238E27FC236}">
                <a16:creationId xmlns:a16="http://schemas.microsoft.com/office/drawing/2014/main" id="{C815E955-A6E9-41F2-8DAE-822107258067}"/>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1943564175"/>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602807"/>
            <a:ext cx="5867221" cy="2907171"/>
          </a:xfrm>
        </p:spPr>
        <p:txBody>
          <a:bodyPr numCol="1" spcCol="72000" anchor="ctr">
            <a:noAutofit/>
          </a:bodyPr>
          <a:lstStyle/>
          <a:p>
            <a:pPr marL="0" indent="0" algn="just">
              <a:buNone/>
            </a:pPr>
            <a:r>
              <a:rPr lang="fr-FR" sz="3600" b="1" dirty="0">
                <a:latin typeface="Book Antiqua" panose="02040602050305030304" pitchFamily="18" charset="0"/>
              </a:rPr>
              <a:t>Le Dieu du ciel les maintiennent sur leurs trônes de nombreuses années paisibles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684431"/>
            <a:ext cx="10832822" cy="290717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a:latin typeface="CS Avva Shenouda" panose="020B7200000000000000" pitchFamily="34" charset="0"/>
              </a:rPr>
              <a:t>V]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tve</a:t>
            </a:r>
            <a:r>
              <a:rPr lang="nl-NL" sz="4800" b="1" dirty="0">
                <a:latin typeface="CS Avva Shenouda" panose="020B7200000000000000" pitchFamily="34" charset="0"/>
              </a:rPr>
              <a:t> </a:t>
            </a:r>
            <a:r>
              <a:rPr lang="nl-NL" sz="4800" b="1" dirty="0" err="1">
                <a:latin typeface="CS Avva Shenouda" panose="020B7200000000000000" pitchFamily="34" charset="0"/>
              </a:rPr>
              <a:t>ef`etajro`ou</a:t>
            </a:r>
            <a:r>
              <a:rPr lang="nl-NL" sz="4800" b="1" dirty="0">
                <a:latin typeface="CS Avva Shenouda" panose="020B7200000000000000" pitchFamily="34" charset="0"/>
              </a:rPr>
              <a:t> hijen nou`;</a:t>
            </a:r>
            <a:r>
              <a:rPr lang="nl-NL" sz="4800" b="1" dirty="0" err="1">
                <a:latin typeface="CS Avva Shenouda" panose="020B7200000000000000" pitchFamily="34" charset="0"/>
              </a:rPr>
              <a:t>ronoc</a:t>
            </a:r>
            <a:r>
              <a:rPr lang="nl-NL" sz="4800" b="1" dirty="0">
                <a:latin typeface="CS Avva Shenouda" panose="020B7200000000000000" pitchFamily="34" charset="0"/>
              </a:rPr>
              <a:t> `</a:t>
            </a:r>
            <a:r>
              <a:rPr lang="nl-NL" sz="4800" b="1" dirty="0" err="1">
                <a:latin typeface="CS Avva Shenouda" panose="020B7200000000000000" pitchFamily="34" charset="0"/>
              </a:rPr>
              <a:t>nhanmys</a:t>
            </a:r>
            <a:r>
              <a:rPr lang="nl-NL" sz="4800" b="1" dirty="0">
                <a:latin typeface="CS Avva Shenouda" panose="020B7200000000000000" pitchFamily="34" charset="0"/>
              </a:rPr>
              <a:t> `</a:t>
            </a:r>
            <a:r>
              <a:rPr lang="nl-NL" sz="4800" b="1" dirty="0" err="1">
                <a:latin typeface="CS Avva Shenouda" panose="020B7200000000000000" pitchFamily="34" charset="0"/>
              </a:rPr>
              <a:t>nrompi</a:t>
            </a:r>
            <a:r>
              <a:rPr lang="nl-NL" sz="4800" b="1" dirty="0">
                <a:latin typeface="CS Avva Shenouda" panose="020B7200000000000000" pitchFamily="34" charset="0"/>
              </a:rPr>
              <a:t>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hancyou</a:t>
            </a:r>
            <a:r>
              <a:rPr lang="nl-NL" sz="4800" b="1" dirty="0">
                <a:latin typeface="CS Avva Shenouda" panose="020B7200000000000000" pitchFamily="34" charset="0"/>
              </a:rPr>
              <a:t> `</a:t>
            </a:r>
            <a:r>
              <a:rPr lang="nl-NL" sz="4800" b="1" dirty="0" err="1">
                <a:latin typeface="CS Avva Shenouda" panose="020B7200000000000000" pitchFamily="34" charset="0"/>
              </a:rPr>
              <a:t>nhirynikon</a:t>
            </a:r>
            <a:r>
              <a:rPr lang="nl-NL" sz="4800" b="1" dirty="0">
                <a:latin typeface="CS Avva Shenouda" panose="020B7200000000000000" pitchFamily="34" charset="0"/>
              </a:rPr>
              <a:t>. </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947433"/>
            <a:ext cx="5003866" cy="2123658"/>
          </a:xfrm>
          <a:prstGeom prst="rect">
            <a:avLst/>
          </a:prstGeom>
        </p:spPr>
        <p:txBody>
          <a:bodyPr wrap="square" anchor="ctr" anchorCtr="0">
            <a:spAutoFit/>
          </a:bodyPr>
          <a:lstStyle/>
          <a:p>
            <a:pPr algn="just" rtl="1"/>
            <a:r>
              <a:rPr lang="ar-AE" sz="4400" b="1" dirty="0">
                <a:latin typeface="Book Antiqua" panose="02040602050305030304" pitchFamily="18" charset="0"/>
              </a:rPr>
              <a:t>إله السماء يثبتهم علي كرسيهم، سنين كثيرة وأزمنة سلامية</a:t>
            </a:r>
          </a:p>
        </p:txBody>
      </p:sp>
    </p:spTree>
    <p:extLst>
      <p:ext uri="{BB962C8B-B14F-4D97-AF65-F5344CB8AC3E}">
        <p14:creationId xmlns:p14="http://schemas.microsoft.com/office/powerpoint/2010/main" val="3613066578"/>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et qu’il leur soumette tous leurs ennemis rapidement.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Ntef;ebio</a:t>
            </a:r>
            <a:r>
              <a:rPr lang="nl-NL" sz="4800" b="1" dirty="0">
                <a:latin typeface="CS Avva Shenouda" panose="020B7200000000000000" pitchFamily="34" charset="0"/>
              </a:rPr>
              <a:t> ``</a:t>
            </a:r>
            <a:r>
              <a:rPr lang="nl-NL" sz="4800" b="1" dirty="0" err="1">
                <a:latin typeface="CS Avva Shenouda" panose="020B7200000000000000" pitchFamily="34" charset="0"/>
              </a:rPr>
              <a:t>nnoujaji</a:t>
            </a:r>
            <a:r>
              <a:rPr lang="nl-NL" sz="4800" b="1" dirty="0">
                <a:latin typeface="CS Avva Shenouda" panose="020B7200000000000000" pitchFamily="34" charset="0"/>
              </a:rPr>
              <a:t> </a:t>
            </a:r>
            <a:r>
              <a:rPr lang="nl-NL" sz="4800" b="1" dirty="0" err="1">
                <a:latin typeface="CS Avva Shenouda" panose="020B7200000000000000" pitchFamily="34" charset="0"/>
              </a:rPr>
              <a:t>tyrou</a:t>
            </a:r>
            <a:r>
              <a:rPr lang="nl-NL" sz="4800" b="1" dirty="0">
                <a:latin typeface="CS Avva Shenouda" panose="020B7200000000000000" pitchFamily="34" charset="0"/>
              </a:rPr>
              <a:t> </a:t>
            </a:r>
            <a:r>
              <a:rPr lang="nl-NL" sz="4800" b="1" dirty="0" err="1">
                <a:latin typeface="CS Avva Shenouda" panose="020B7200000000000000" pitchFamily="34" charset="0"/>
              </a:rPr>
              <a:t>capecyt</a:t>
            </a:r>
            <a:r>
              <a:rPr lang="nl-NL" sz="4800" b="1" dirty="0">
                <a:latin typeface="CS Avva Shenouda" panose="020B7200000000000000" pitchFamily="34" charset="0"/>
              </a:rPr>
              <a:t> `</a:t>
            </a:r>
            <a:r>
              <a:rPr lang="nl-NL" sz="4800" b="1" dirty="0" err="1">
                <a:latin typeface="CS Avva Shenouda" panose="020B7200000000000000" pitchFamily="34" charset="0"/>
              </a:rPr>
              <a:t>nnou</a:t>
            </a:r>
            <a:r>
              <a:rPr lang="nl-NL" sz="4800" b="1" dirty="0">
                <a:latin typeface="CS Avva Shenouda" panose="020B7200000000000000" pitchFamily="34" charset="0"/>
              </a:rPr>
              <a:t>[</a:t>
            </a:r>
            <a:r>
              <a:rPr lang="nl-NL" sz="4800" b="1" dirty="0" err="1">
                <a:latin typeface="CS Avva Shenouda" panose="020B7200000000000000" pitchFamily="34" charset="0"/>
              </a:rPr>
              <a:t>alauj</a:t>
            </a:r>
            <a:r>
              <a:rPr lang="nl-NL" sz="4800" b="1" dirty="0">
                <a:latin typeface="CS Avva Shenouda" panose="020B7200000000000000" pitchFamily="34" charset="0"/>
              </a:rPr>
              <a:t> `</a:t>
            </a:r>
            <a:r>
              <a:rPr lang="nl-NL" sz="4800" b="1" dirty="0" err="1">
                <a:latin typeface="CS Avva Shenouda" panose="020B7200000000000000" pitchFamily="34" charset="0"/>
              </a:rPr>
              <a:t>n,wlem</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4285987"/>
            <a:ext cx="5003866" cy="1446550"/>
          </a:xfrm>
          <a:prstGeom prst="rect">
            <a:avLst/>
          </a:prstGeom>
        </p:spPr>
        <p:txBody>
          <a:bodyPr wrap="square" anchor="ctr" anchorCtr="0">
            <a:spAutoFit/>
          </a:bodyPr>
          <a:lstStyle/>
          <a:p>
            <a:pPr algn="just" rtl="1"/>
            <a:r>
              <a:rPr lang="ar-AE" sz="4400" b="1" dirty="0">
                <a:latin typeface="Book Antiqua" panose="02040602050305030304" pitchFamily="18" charset="0"/>
              </a:rPr>
              <a:t>ويخضع جميع أعدائهم تحت أقدامهم سريعاً.</a:t>
            </a:r>
          </a:p>
        </p:txBody>
      </p:sp>
    </p:spTree>
    <p:extLst>
      <p:ext uri="{BB962C8B-B14F-4D97-AF65-F5344CB8AC3E}">
        <p14:creationId xmlns:p14="http://schemas.microsoft.com/office/powerpoint/2010/main" val="16658702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20637" y="1412776"/>
            <a:ext cx="11305256" cy="2160240"/>
          </a:xfrm>
          <a:prstGeom prst="rect">
            <a:avLst/>
          </a:prstGeom>
        </p:spPr>
        <p:txBody>
          <a:bodyPr vert="horz" lIns="91440" tIns="45720" rIns="91440" bIns="45720" rtlCol="0" anchor="ctr">
            <a:noAutofit/>
          </a:bodyPr>
          <a:lstStyle/>
          <a:p>
            <a:pPr algn="ctr"/>
            <a:endParaRPr lang="fr-FR" sz="2000" dirty="0">
              <a:solidFill>
                <a:srgbClr val="C00000"/>
              </a:solidFill>
              <a:latin typeface="Arial" panose="020B0604020202020204" pitchFamily="34" charset="0"/>
            </a:endParaRP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200" b="1" dirty="0">
                <a:solidFill>
                  <a:srgbClr val="C00000"/>
                </a:solidFill>
                <a:latin typeface="Castellar" panose="020A0402060406010301" pitchFamily="18" charset="0"/>
              </a:rPr>
              <a:t>Prière De la veille du jeudi saint</a:t>
            </a:r>
          </a:p>
          <a:p>
            <a:r>
              <a:rPr lang="ar-SA" b="1" dirty="0">
                <a:solidFill>
                  <a:srgbClr val="C00000"/>
                </a:solidFill>
                <a:latin typeface="Times New Roman" panose="02020603050405020304" pitchFamily="18" charset="0"/>
              </a:rPr>
              <a:t>صلوات ليلة الخميس الكبير</a:t>
            </a:r>
            <a:r>
              <a:rPr lang="fr-FR" sz="4000" b="1" dirty="0">
                <a:solidFill>
                  <a:srgbClr val="C00000"/>
                </a:solidFill>
                <a:latin typeface="NewCaledoniaLTStd-SemiBd"/>
              </a:rPr>
              <a:t>	</a:t>
            </a:r>
            <a:endParaRPr lang="fr-FR" sz="1800" dirty="0">
              <a:solidFill>
                <a:srgbClr val="C00000"/>
              </a:solidFill>
              <a:latin typeface="Arial" panose="020B0604020202020204" pitchFamily="34" charset="0"/>
            </a:endParaRPr>
          </a:p>
          <a:p>
            <a:endParaRPr lang="fr-FR" sz="3200" b="1" dirty="0">
              <a:solidFill>
                <a:srgbClr val="C00000"/>
              </a:solidFill>
              <a:latin typeface="Castellar" panose="020A0402060406010301" pitchFamily="18" charset="0"/>
            </a:endParaRPr>
          </a:p>
        </p:txBody>
      </p:sp>
      <p:sp>
        <p:nvSpPr>
          <p:cNvPr id="4" name="Espace réservé du contenu 2">
            <a:extLst>
              <a:ext uri="{FF2B5EF4-FFF2-40B4-BE49-F238E27FC236}">
                <a16:creationId xmlns:a16="http://schemas.microsoft.com/office/drawing/2014/main" id="{DF765162-D062-42A3-9A05-B8C1A03F4F21}"/>
              </a:ext>
            </a:extLst>
          </p:cNvPr>
          <p:cNvSpPr txBox="1">
            <a:spLocks/>
          </p:cNvSpPr>
          <p:nvPr/>
        </p:nvSpPr>
        <p:spPr>
          <a:xfrm>
            <a:off x="802889" y="2575445"/>
            <a:ext cx="5270376" cy="3157811"/>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buFont typeface="Wingdings" panose="05000000000000000000" pitchFamily="2" charset="2"/>
              <a:buChar char="v"/>
            </a:pPr>
            <a:r>
              <a:rPr lang="fr-FR" sz="2800" b="1" dirty="0">
                <a:solidFill>
                  <a:schemeClr val="tx1"/>
                </a:solidFill>
              </a:rPr>
              <a:t> </a:t>
            </a:r>
            <a:r>
              <a:rPr lang="fr-FR" sz="2800" b="1" dirty="0">
                <a:solidFill>
                  <a:schemeClr val="tx1"/>
                </a:solidFill>
                <a:hlinkClick r:id="rId3" action="ppaction://hlinksldjump"/>
              </a:rPr>
              <a:t>1</a:t>
            </a:r>
            <a:r>
              <a:rPr lang="fr-FR" sz="2800" b="1" baseline="30000" dirty="0">
                <a:solidFill>
                  <a:schemeClr val="tx1"/>
                </a:solidFill>
                <a:hlinkClick r:id="rId3" action="ppaction://hlinksldjump"/>
              </a:rPr>
              <a:t>ère</a:t>
            </a:r>
            <a:r>
              <a:rPr lang="fr-FR" sz="2800" b="1" dirty="0">
                <a:solidFill>
                  <a:schemeClr val="tx1"/>
                </a:solidFill>
                <a:hlinkClick r:id="rId3" action="ppaction://hlinksldjump"/>
              </a:rPr>
              <a:t> heure</a:t>
            </a:r>
            <a:endParaRPr lang="fr-FR" sz="2800" b="1" dirty="0">
              <a:solidFill>
                <a:schemeClr val="tx1"/>
              </a:solidFill>
            </a:endParaRPr>
          </a:p>
          <a:p>
            <a:pPr algn="l">
              <a:buFont typeface="Wingdings" panose="05000000000000000000" pitchFamily="2" charset="2"/>
              <a:buChar char="v"/>
            </a:pPr>
            <a:r>
              <a:rPr lang="fr-FR" sz="2800" b="1" dirty="0">
                <a:solidFill>
                  <a:schemeClr val="tx1"/>
                </a:solidFill>
              </a:rPr>
              <a:t> </a:t>
            </a:r>
            <a:r>
              <a:rPr lang="fr-FR" sz="2800" b="1" dirty="0">
                <a:solidFill>
                  <a:schemeClr val="tx1"/>
                </a:solidFill>
                <a:hlinkClick r:id="rId4" action="ppaction://hlinksldjump"/>
              </a:rPr>
              <a:t>3</a:t>
            </a:r>
            <a:r>
              <a:rPr lang="fr-FR" sz="2800" b="1" baseline="30000" dirty="0">
                <a:solidFill>
                  <a:schemeClr val="tx1"/>
                </a:solidFill>
                <a:hlinkClick r:id="rId4" action="ppaction://hlinksldjump"/>
              </a:rPr>
              <a:t>ème</a:t>
            </a:r>
            <a:r>
              <a:rPr lang="fr-FR" sz="2800" b="1" dirty="0">
                <a:solidFill>
                  <a:schemeClr val="tx1"/>
                </a:solidFill>
                <a:hlinkClick r:id="rId4" action="ppaction://hlinksldjump"/>
              </a:rPr>
              <a:t> heure</a:t>
            </a:r>
            <a:endParaRPr lang="fr-FR" sz="2800" b="1" dirty="0">
              <a:solidFill>
                <a:schemeClr val="tx1"/>
              </a:solidFill>
            </a:endParaRPr>
          </a:p>
          <a:p>
            <a:pPr algn="l">
              <a:buFont typeface="Wingdings" panose="05000000000000000000" pitchFamily="2" charset="2"/>
              <a:buChar char="v"/>
            </a:pPr>
            <a:r>
              <a:rPr lang="fr-FR" sz="2800" b="1" dirty="0">
                <a:solidFill>
                  <a:schemeClr val="tx1"/>
                </a:solidFill>
              </a:rPr>
              <a:t> </a:t>
            </a:r>
            <a:r>
              <a:rPr lang="fr-FR" sz="2800" b="1" dirty="0">
                <a:solidFill>
                  <a:schemeClr val="tx1"/>
                </a:solidFill>
                <a:hlinkClick r:id="rId5" action="ppaction://hlinksldjump"/>
              </a:rPr>
              <a:t>6</a:t>
            </a:r>
            <a:r>
              <a:rPr lang="fr-FR" sz="2800" b="1" baseline="30000" dirty="0">
                <a:solidFill>
                  <a:schemeClr val="tx1"/>
                </a:solidFill>
                <a:hlinkClick r:id="rId5" action="ppaction://hlinksldjump"/>
              </a:rPr>
              <a:t>ème</a:t>
            </a:r>
            <a:r>
              <a:rPr lang="fr-FR" sz="2800" b="1" dirty="0">
                <a:solidFill>
                  <a:schemeClr val="tx1"/>
                </a:solidFill>
                <a:hlinkClick r:id="rId5" action="ppaction://hlinksldjump"/>
              </a:rPr>
              <a:t> heure</a:t>
            </a:r>
            <a:endParaRPr lang="fr-FR" sz="2800" b="1" dirty="0">
              <a:solidFill>
                <a:schemeClr val="tx1"/>
              </a:solidFill>
            </a:endParaRPr>
          </a:p>
          <a:p>
            <a:pPr algn="l">
              <a:buFont typeface="Wingdings" panose="05000000000000000000" pitchFamily="2" charset="2"/>
              <a:buChar char="v"/>
            </a:pPr>
            <a:r>
              <a:rPr lang="fr-FR" sz="2800" b="1" dirty="0">
                <a:solidFill>
                  <a:schemeClr val="tx1"/>
                </a:solidFill>
              </a:rPr>
              <a:t> </a:t>
            </a:r>
            <a:r>
              <a:rPr lang="fr-FR" sz="2800" b="1" dirty="0">
                <a:solidFill>
                  <a:schemeClr val="tx1"/>
                </a:solidFill>
                <a:hlinkClick r:id="rId6" action="ppaction://hlinksldjump"/>
              </a:rPr>
              <a:t>9</a:t>
            </a:r>
            <a:r>
              <a:rPr lang="fr-FR" sz="2800" b="1" baseline="30000" dirty="0">
                <a:solidFill>
                  <a:schemeClr val="tx1"/>
                </a:solidFill>
                <a:hlinkClick r:id="rId6" action="ppaction://hlinksldjump"/>
              </a:rPr>
              <a:t>ème</a:t>
            </a:r>
            <a:r>
              <a:rPr lang="fr-FR" sz="2800" b="1" dirty="0">
                <a:solidFill>
                  <a:schemeClr val="tx1"/>
                </a:solidFill>
                <a:hlinkClick r:id="rId6" action="ppaction://hlinksldjump"/>
              </a:rPr>
              <a:t> heure</a:t>
            </a:r>
            <a:endParaRPr lang="fr-FR" sz="2800" b="1" dirty="0">
              <a:solidFill>
                <a:schemeClr val="tx1"/>
              </a:solidFill>
            </a:endParaRPr>
          </a:p>
          <a:p>
            <a:pPr algn="l">
              <a:buFont typeface="Wingdings" panose="05000000000000000000" pitchFamily="2" charset="2"/>
              <a:buChar char="v"/>
            </a:pPr>
            <a:r>
              <a:rPr lang="fr-FR" sz="2800" b="1" dirty="0">
                <a:solidFill>
                  <a:schemeClr val="tx1"/>
                </a:solidFill>
              </a:rPr>
              <a:t> </a:t>
            </a:r>
            <a:r>
              <a:rPr lang="fr-FR" sz="2800" b="1" dirty="0">
                <a:solidFill>
                  <a:schemeClr val="tx1"/>
                </a:solidFill>
                <a:hlinkClick r:id="rId7" action="ppaction://hlinksldjump"/>
              </a:rPr>
              <a:t>11</a:t>
            </a:r>
            <a:r>
              <a:rPr lang="fr-FR" sz="2800" b="1" baseline="30000" dirty="0">
                <a:solidFill>
                  <a:schemeClr val="tx1"/>
                </a:solidFill>
                <a:hlinkClick r:id="rId7" action="ppaction://hlinksldjump"/>
              </a:rPr>
              <a:t>ème</a:t>
            </a:r>
            <a:r>
              <a:rPr lang="fr-FR" sz="2800" b="1" dirty="0">
                <a:solidFill>
                  <a:schemeClr val="tx1"/>
                </a:solidFill>
                <a:hlinkClick r:id="rId7" action="ppaction://hlinksldjump"/>
              </a:rPr>
              <a:t> heure</a:t>
            </a:r>
            <a:endParaRPr lang="fr-FR" sz="2800" b="1" dirty="0">
              <a:solidFill>
                <a:schemeClr val="tx1"/>
              </a:solidFill>
            </a:endParaRPr>
          </a:p>
          <a:p>
            <a:pPr algn="l">
              <a:buFont typeface="Wingdings" panose="05000000000000000000" pitchFamily="2" charset="2"/>
              <a:buChar char="v"/>
            </a:pPr>
            <a:r>
              <a:rPr lang="fr-FR" sz="2800" b="1" dirty="0">
                <a:solidFill>
                  <a:schemeClr val="tx1"/>
                </a:solidFill>
              </a:rPr>
              <a:t> </a:t>
            </a:r>
            <a:r>
              <a:rPr lang="fr-FR" sz="2800" b="1" dirty="0">
                <a:solidFill>
                  <a:schemeClr val="tx1"/>
                </a:solidFill>
                <a:hlinkClick r:id="rId8" action="ppaction://hlinksldjump"/>
              </a:rPr>
              <a:t>Litanies</a:t>
            </a:r>
            <a:endParaRPr lang="fr-FR" sz="2800" b="1" dirty="0">
              <a:solidFill>
                <a:schemeClr val="tx1"/>
              </a:solidFill>
            </a:endParaRPr>
          </a:p>
        </p:txBody>
      </p:sp>
    </p:spTree>
    <p:extLst>
      <p:ext uri="{BB962C8B-B14F-4D97-AF65-F5344CB8AC3E}">
        <p14:creationId xmlns:p14="http://schemas.microsoft.com/office/powerpoint/2010/main" val="25121488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Jean 10 :17-21</a:t>
            </a:r>
          </a:p>
          <a:p>
            <a:pPr marL="0" indent="0" algn="just">
              <a:buNone/>
            </a:pPr>
            <a:r>
              <a:rPr lang="fr-FR" sz="2800" b="1" dirty="0"/>
              <a:t>«C'est pour cela que le Père m'aime, parce que je donne ma vie, pour la reprendre. Personne ne me l'enlève; mais je la donne de moi-même. J'ai pouvoir de la donner et j'ai pouvoir de la reprendre; tel est le commandement que j'ai reçu de mon Père.» Il y eut de nouveau, scission parmi les Juifs à cause de ces paroles.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يوحنا ١٢: ٢٠ – ٣٦</a:t>
            </a:r>
            <a:endParaRPr kumimoji="0" lang="fr-FR"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من أجل هذا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يحبنى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أبى، لأنى أضع نفسى لأخذها أيضاً. ليس أحد يأخذها منى ولكنى أضعها أنا من ذاتى وحدى، ولى سلطان أن أضعها، ولى أيضاً سلطان أن آخذها، هذه هى الوصية التى قبلتها من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أبى.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فحدث شقاق بين اليهود بسبب هذا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الكلام،</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Première Heure de la veille du Jeudi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00256" y="53414"/>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ليلة الخميس</a:t>
            </a:r>
            <a:r>
              <a:rPr kumimoji="0" lang="fr-FR" altLang="fr-FR" sz="2000" b="1" i="1" u="none" strike="noStrike" kern="1200" cap="none" spc="0" normalizeH="0" baseline="0" noProof="0" dirty="0">
                <a:ln>
                  <a:noFill/>
                </a:ln>
                <a:solidFill>
                  <a:prstClr val="white"/>
                </a:solidFill>
                <a:effectLst/>
                <a:uLnTx/>
                <a:uFillTx/>
                <a:latin typeface="Calibri"/>
                <a:ea typeface="+mn-ea"/>
                <a:cs typeface="+mn-cs"/>
              </a:rPr>
              <a:t> </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803022382"/>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Implore le Christ pour nous, qu’il nous accorde paisiblement la rémission  de nos péchés 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Twbh</a:t>
            </a:r>
            <a:r>
              <a:rPr lang="nl-NL" sz="4800" b="1" dirty="0">
                <a:latin typeface="CS Avva Shenouda" panose="020B7200000000000000" pitchFamily="34" charset="0"/>
              </a:rPr>
              <a:t> `</a:t>
            </a:r>
            <a:r>
              <a:rPr lang="nl-NL" sz="4800" b="1" dirty="0" err="1">
                <a:latin typeface="CS Avva Shenouda" panose="020B7200000000000000" pitchFamily="34" charset="0"/>
              </a:rPr>
              <a:t>eP</a:t>
            </a:r>
            <a:r>
              <a:rPr lang="nl-NL" sz="4800" b="1" dirty="0">
                <a:latin typeface="CS Avva Shenouda" panose="020B7200000000000000" pitchFamily="34" charset="0"/>
              </a:rPr>
              <a:t>=,=c `</a:t>
            </a:r>
            <a:r>
              <a:rPr lang="nl-NL" sz="4800" b="1" dirty="0" err="1">
                <a:latin typeface="CS Avva Shenouda" panose="020B7200000000000000" pitchFamily="34" charset="0"/>
              </a:rPr>
              <a:t>e`hryi</a:t>
            </a:r>
            <a:r>
              <a:rPr lang="nl-NL" sz="4800" b="1" dirty="0">
                <a:latin typeface="CS Avva Shenouda" panose="020B7200000000000000" pitchFamily="34" charset="0"/>
              </a:rPr>
              <a:t> `</a:t>
            </a:r>
            <a:r>
              <a:rPr lang="nl-NL" sz="4800" b="1" dirty="0" err="1">
                <a:latin typeface="CS Avva Shenouda" panose="020B7200000000000000" pitchFamily="34" charset="0"/>
              </a:rPr>
              <a:t>ejwn</a:t>
            </a:r>
            <a:r>
              <a:rPr lang="nl-NL" sz="4800" b="1" dirty="0">
                <a:latin typeface="CS Avva Shenouda" panose="020B7200000000000000" pitchFamily="34" charset="0"/>
              </a:rPr>
              <a:t> `</a:t>
            </a:r>
            <a:r>
              <a:rPr lang="nl-NL" sz="4800" b="1" dirty="0" err="1">
                <a:latin typeface="CS Avva Shenouda" panose="020B7200000000000000" pitchFamily="34" charset="0"/>
              </a:rPr>
              <a:t>ntef,a</a:t>
            </a:r>
            <a:r>
              <a:rPr lang="nl-NL" sz="4800" b="1" dirty="0">
                <a:latin typeface="CS Avva Shenouda" panose="020B7200000000000000" pitchFamily="34" charset="0"/>
              </a:rPr>
              <a:t> </a:t>
            </a:r>
            <a:r>
              <a:rPr lang="nl-NL" sz="4800" b="1" dirty="0" err="1">
                <a:latin typeface="CS Avva Shenouda" panose="020B7200000000000000" pitchFamily="34" charset="0"/>
              </a:rPr>
              <a:t>nennobi</a:t>
            </a:r>
            <a:r>
              <a:rPr lang="nl-NL" sz="4800" b="1" dirty="0">
                <a:latin typeface="CS Avva Shenouda" panose="020B7200000000000000" pitchFamily="34" charset="0"/>
              </a:rPr>
              <a:t> </a:t>
            </a:r>
            <a:r>
              <a:rPr lang="nl-NL" sz="4800" b="1" dirty="0" err="1">
                <a:latin typeface="CS Avva Shenouda" panose="020B7200000000000000" pitchFamily="34" charset="0"/>
              </a:rPr>
              <a:t>nan</a:t>
            </a:r>
            <a:r>
              <a:rPr lang="nl-NL" sz="4800" b="1" dirty="0">
                <a:latin typeface="CS Avva Shenouda" panose="020B7200000000000000" pitchFamily="34" charset="0"/>
              </a:rPr>
              <a:t> `</a:t>
            </a:r>
            <a:r>
              <a:rPr lang="nl-NL" sz="4800" b="1" dirty="0" err="1">
                <a:latin typeface="CS Avva Shenouda" panose="020B7200000000000000" pitchFamily="34" charset="0"/>
              </a:rPr>
              <a:t>ebol</a:t>
            </a:r>
            <a:r>
              <a:rPr lang="nl-NL" sz="4800" b="1" dirty="0">
                <a:latin typeface="CS Avva Shenouda" panose="020B7200000000000000" pitchFamily="34" charset="0"/>
              </a:rPr>
              <a:t> </a:t>
            </a:r>
            <a:r>
              <a:rPr lang="nl-NL" sz="4800" b="1" dirty="0" err="1">
                <a:latin typeface="CS Avva Shenouda" panose="020B7200000000000000" pitchFamily="34" charset="0"/>
              </a:rPr>
              <a:t>qen</a:t>
            </a:r>
            <a:r>
              <a:rPr lang="nl-NL" sz="4800" b="1" dirty="0">
                <a:latin typeface="CS Avva Shenouda" panose="020B7200000000000000" pitchFamily="34" charset="0"/>
              </a:rPr>
              <a:t> `</a:t>
            </a:r>
            <a:r>
              <a:rPr lang="nl-NL" sz="4800" b="1" dirty="0" err="1">
                <a:latin typeface="CS Avva Shenouda" panose="020B7200000000000000" pitchFamily="34" charset="0"/>
              </a:rPr>
              <a:t>ouhiryny</a:t>
            </a:r>
            <a:r>
              <a:rPr lang="nl-NL" sz="4800" b="1" dirty="0">
                <a:latin typeface="CS Avva Shenouda" panose="020B7200000000000000" pitchFamily="34" charset="0"/>
              </a:rPr>
              <a:t> </a:t>
            </a:r>
            <a:r>
              <a:rPr lang="nl-NL" sz="4800" b="1" dirty="0" err="1">
                <a:latin typeface="CS Avva Shenouda" panose="020B7200000000000000" pitchFamily="34" charset="0"/>
              </a:rPr>
              <a:t>kata</a:t>
            </a:r>
            <a:r>
              <a:rPr lang="nl-NL" sz="4800" b="1" dirty="0">
                <a:latin typeface="CS Avva Shenouda" panose="020B7200000000000000" pitchFamily="34" charset="0"/>
              </a:rPr>
              <a:t> </a:t>
            </a:r>
            <a:r>
              <a:rPr lang="nl-NL" sz="4800" b="1" dirty="0" err="1">
                <a:latin typeface="CS Avva Shenouda" panose="020B7200000000000000" pitchFamily="34" charset="0"/>
              </a:rPr>
              <a:t>pefnis</a:t>
            </a:r>
            <a:r>
              <a:rPr lang="nl-NL" sz="4800" b="1" dirty="0">
                <a:latin typeface="CS Avva Shenouda" panose="020B7200000000000000" pitchFamily="34" charset="0"/>
              </a:rPr>
              <a:t>] `</a:t>
            </a:r>
            <a:r>
              <a:rPr lang="nl-NL" sz="4800" b="1" dirty="0" err="1">
                <a:latin typeface="CS Avva Shenouda" panose="020B7200000000000000" pitchFamily="34" charset="0"/>
              </a:rPr>
              <a:t>nnai</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947433"/>
            <a:ext cx="5003866" cy="2123658"/>
          </a:xfrm>
          <a:prstGeom prst="rect">
            <a:avLst/>
          </a:prstGeom>
        </p:spPr>
        <p:txBody>
          <a:bodyPr wrap="square" anchor="ctr" anchorCtr="0">
            <a:spAutoFit/>
          </a:bodyPr>
          <a:lstStyle/>
          <a:p>
            <a:pPr algn="just" rtl="1"/>
            <a:r>
              <a:rPr lang="ar-AE" sz="4400" b="1" dirty="0">
                <a:latin typeface="Book Antiqua" panose="02040602050305030304" pitchFamily="18" charset="0"/>
              </a:rPr>
              <a:t>أطلب من المسيح عنا ليغفر لنا خطايانا بسلام كعظيم رحمته.</a:t>
            </a:r>
          </a:p>
        </p:txBody>
      </p:sp>
    </p:spTree>
    <p:extLst>
      <p:ext uri="{BB962C8B-B14F-4D97-AF65-F5344CB8AC3E}">
        <p14:creationId xmlns:p14="http://schemas.microsoft.com/office/powerpoint/2010/main" val="2223614133"/>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b="1" dirty="0">
                <a:latin typeface="Book Antiqua" panose="02040602050305030304" pitchFamily="18" charset="0"/>
              </a:rPr>
              <a:t>Pitié Seigneur, Pitié Seigneur, Seigneur Bénis nous Amen. Bénissez moi, Bénissez moi, voici la </a:t>
            </a:r>
            <a:r>
              <a:rPr lang="fr-FR" b="1" dirty="0" err="1">
                <a:latin typeface="Book Antiqua" panose="02040602050305030304" pitchFamily="18" charset="0"/>
              </a:rPr>
              <a:t>métanoia</a:t>
            </a:r>
            <a:r>
              <a:rPr lang="fr-FR" b="1" dirty="0">
                <a:latin typeface="Book Antiqua" panose="02040602050305030304" pitchFamily="18" charset="0"/>
              </a:rPr>
              <a:t> pardonnez moi et dites la bénédiction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684431"/>
            <a:ext cx="10832822" cy="290717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Kuri`e</a:t>
            </a:r>
            <a:r>
              <a:rPr lang="nl-NL" sz="4800" b="1" dirty="0">
                <a:latin typeface="CS Avva Shenouda" panose="020B7200000000000000" pitchFamily="34" charset="0"/>
              </a:rPr>
              <a:t>   `</a:t>
            </a:r>
            <a:r>
              <a:rPr lang="nl-NL" sz="4800" b="1" dirty="0" err="1">
                <a:latin typeface="CS Avva Shenouda" panose="020B7200000000000000" pitchFamily="34" charset="0"/>
              </a:rPr>
              <a:t>ele`ycon</a:t>
            </a:r>
            <a:r>
              <a:rPr lang="nl-NL" sz="4800" b="1" dirty="0">
                <a:latin typeface="CS Avva Shenouda" panose="020B7200000000000000" pitchFamily="34" charset="0"/>
              </a:rPr>
              <a:t>  </a:t>
            </a:r>
            <a:r>
              <a:rPr lang="nl-NL" sz="4800" b="1" dirty="0" err="1">
                <a:latin typeface="CS Avva Shenouda" panose="020B7200000000000000" pitchFamily="34" charset="0"/>
              </a:rPr>
              <a:t>Kuri`e</a:t>
            </a:r>
            <a:r>
              <a:rPr lang="nl-NL" sz="4800" b="1" dirty="0">
                <a:latin typeface="CS Avva Shenouda" panose="020B7200000000000000" pitchFamily="34" charset="0"/>
              </a:rPr>
              <a:t> `</a:t>
            </a:r>
            <a:r>
              <a:rPr lang="nl-NL" sz="4800" b="1" dirty="0" err="1">
                <a:latin typeface="CS Avva Shenouda" panose="020B7200000000000000" pitchFamily="34" charset="0"/>
              </a:rPr>
              <a:t>ele`ycon</a:t>
            </a:r>
            <a:r>
              <a:rPr lang="nl-NL" sz="4800" b="1" dirty="0">
                <a:latin typeface="CS Avva Shenouda" panose="020B7200000000000000" pitchFamily="34" charset="0"/>
              </a:rPr>
              <a:t> </a:t>
            </a:r>
            <a:r>
              <a:rPr lang="nl-NL" sz="4800" b="1" dirty="0" err="1">
                <a:latin typeface="CS Avva Shenouda" panose="020B7200000000000000" pitchFamily="34" charset="0"/>
              </a:rPr>
              <a:t>Kurie</a:t>
            </a:r>
            <a:r>
              <a:rPr lang="nl-NL" sz="4800" b="1" dirty="0">
                <a:latin typeface="CS Avva Shenouda" panose="020B7200000000000000" pitchFamily="34" charset="0"/>
              </a:rPr>
              <a:t> </a:t>
            </a:r>
            <a:r>
              <a:rPr lang="nl-NL" sz="4800" b="1" dirty="0" err="1">
                <a:latin typeface="CS Avva Shenouda" panose="020B7200000000000000" pitchFamily="34" charset="0"/>
              </a:rPr>
              <a:t>eulogycon</a:t>
            </a:r>
            <a:r>
              <a:rPr lang="nl-NL" sz="4800" b="1" dirty="0">
                <a:latin typeface="CS Avva Shenouda" panose="020B7200000000000000" pitchFamily="34" charset="0"/>
              </a:rPr>
              <a:t> `</a:t>
            </a:r>
            <a:r>
              <a:rPr lang="nl-NL" sz="4800" b="1" dirty="0" err="1">
                <a:latin typeface="CS Avva Shenouda" panose="020B7200000000000000" pitchFamily="34" charset="0"/>
              </a:rPr>
              <a:t>amyn</a:t>
            </a:r>
            <a:r>
              <a:rPr lang="nl-NL" sz="4800" b="1" dirty="0">
                <a:latin typeface="CS Avva Shenouda" panose="020B7200000000000000" pitchFamily="34" charset="0"/>
              </a:rPr>
              <a:t> @ `</a:t>
            </a:r>
            <a:r>
              <a:rPr lang="nl-NL" sz="4800" b="1" dirty="0" err="1">
                <a:latin typeface="CS Avva Shenouda" panose="020B7200000000000000" pitchFamily="34" charset="0"/>
              </a:rPr>
              <a:t>cmou</a:t>
            </a:r>
            <a:r>
              <a:rPr lang="nl-NL" sz="4800" b="1" dirty="0">
                <a:latin typeface="CS Avva Shenouda" panose="020B7200000000000000" pitchFamily="34" charset="0"/>
              </a:rPr>
              <a:t> `</a:t>
            </a:r>
            <a:r>
              <a:rPr lang="nl-NL" sz="4800" b="1" dirty="0" err="1">
                <a:latin typeface="CS Avva Shenouda" panose="020B7200000000000000" pitchFamily="34" charset="0"/>
              </a:rPr>
              <a:t>eroi</a:t>
            </a:r>
            <a:r>
              <a:rPr lang="nl-NL" sz="4800" b="1" dirty="0">
                <a:latin typeface="CS Avva Shenouda" panose="020B7200000000000000" pitchFamily="34" charset="0"/>
              </a:rPr>
              <a:t> @ `</a:t>
            </a:r>
            <a:r>
              <a:rPr lang="nl-NL" sz="4800" b="1" dirty="0" err="1">
                <a:latin typeface="CS Avva Shenouda" panose="020B7200000000000000" pitchFamily="34" charset="0"/>
              </a:rPr>
              <a:t>cmou</a:t>
            </a:r>
            <a:r>
              <a:rPr lang="nl-NL" sz="4800" b="1" dirty="0">
                <a:latin typeface="CS Avva Shenouda" panose="020B7200000000000000" pitchFamily="34" charset="0"/>
              </a:rPr>
              <a:t> `</a:t>
            </a:r>
            <a:r>
              <a:rPr lang="nl-NL" sz="4800" b="1" dirty="0" err="1">
                <a:latin typeface="CS Avva Shenouda" panose="020B7200000000000000" pitchFamily="34" charset="0"/>
              </a:rPr>
              <a:t>eroi</a:t>
            </a:r>
            <a:r>
              <a:rPr lang="nl-NL" sz="4800" b="1" dirty="0">
                <a:latin typeface="CS Avva Shenouda" panose="020B7200000000000000" pitchFamily="34" charset="0"/>
              </a:rPr>
              <a:t> @ ic ]</a:t>
            </a:r>
            <a:r>
              <a:rPr lang="nl-NL" sz="4800" b="1" dirty="0" err="1">
                <a:latin typeface="CS Avva Shenouda" panose="020B7200000000000000" pitchFamily="34" charset="0"/>
              </a:rPr>
              <a:t>metanoi`a</a:t>
            </a:r>
            <a:r>
              <a:rPr lang="nl-NL" sz="4800" b="1" dirty="0">
                <a:latin typeface="CS Avva Shenouda" panose="020B7200000000000000" pitchFamily="34" charset="0"/>
              </a:rPr>
              <a:t> @ ,w </a:t>
            </a:r>
            <a:r>
              <a:rPr lang="nl-NL" sz="4800" b="1" dirty="0" err="1">
                <a:latin typeface="CS Avva Shenouda" panose="020B7200000000000000" pitchFamily="34" charset="0"/>
              </a:rPr>
              <a:t>nyi</a:t>
            </a:r>
            <a:r>
              <a:rPr lang="nl-NL" sz="4800" b="1" dirty="0">
                <a:latin typeface="CS Avva Shenouda" panose="020B7200000000000000" pitchFamily="34" charset="0"/>
              </a:rPr>
              <a:t> `</a:t>
            </a:r>
            <a:r>
              <a:rPr lang="nl-NL" sz="4800" b="1" dirty="0" err="1">
                <a:latin typeface="CS Avva Shenouda" panose="020B7200000000000000" pitchFamily="34" charset="0"/>
              </a:rPr>
              <a:t>ebol</a:t>
            </a:r>
            <a:r>
              <a:rPr lang="nl-NL" sz="4800" b="1" dirty="0">
                <a:latin typeface="CS Avva Shenouda" panose="020B7200000000000000" pitchFamily="34" charset="0"/>
              </a:rPr>
              <a:t> </a:t>
            </a:r>
            <a:r>
              <a:rPr lang="nl-NL" sz="4800" b="1" dirty="0" err="1">
                <a:latin typeface="CS Avva Shenouda" panose="020B7200000000000000" pitchFamily="34" charset="0"/>
              </a:rPr>
              <a:t>jw</a:t>
            </a:r>
            <a:r>
              <a:rPr lang="nl-NL" sz="4800" b="1" dirty="0">
                <a:latin typeface="CS Avva Shenouda" panose="020B7200000000000000" pitchFamily="34" charset="0"/>
              </a:rPr>
              <a:t> `</a:t>
            </a:r>
            <a:r>
              <a:rPr lang="nl-NL" sz="4800" b="1" dirty="0" err="1">
                <a:latin typeface="CS Avva Shenouda" panose="020B7200000000000000" pitchFamily="34" charset="0"/>
              </a:rPr>
              <a:t>mpi`cmou</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731990"/>
            <a:ext cx="5003866" cy="2554545"/>
          </a:xfrm>
          <a:prstGeom prst="rect">
            <a:avLst/>
          </a:prstGeom>
        </p:spPr>
        <p:txBody>
          <a:bodyPr wrap="square" anchor="ctr" anchorCtr="0">
            <a:spAutoFit/>
          </a:bodyPr>
          <a:lstStyle/>
          <a:p>
            <a:pPr algn="just" rtl="1"/>
            <a:r>
              <a:rPr lang="ar-AE" sz="4000" b="1" dirty="0">
                <a:latin typeface="Book Antiqua" panose="02040602050305030304" pitchFamily="18" charset="0"/>
              </a:rPr>
              <a:t>يا رب </a:t>
            </a:r>
            <a:r>
              <a:rPr lang="ar-AE" sz="4000" b="1" dirty="0" err="1">
                <a:latin typeface="Book Antiqua" panose="02040602050305030304" pitchFamily="18" charset="0"/>
              </a:rPr>
              <a:t>إرحم</a:t>
            </a:r>
            <a:r>
              <a:rPr lang="ar-AE" sz="4000" b="1" dirty="0">
                <a:latin typeface="Book Antiqua" panose="02040602050305030304" pitchFamily="18" charset="0"/>
              </a:rPr>
              <a:t>. يا رب </a:t>
            </a:r>
            <a:r>
              <a:rPr lang="ar-AE" sz="4000" b="1" dirty="0" err="1">
                <a:latin typeface="Book Antiqua" panose="02040602050305030304" pitchFamily="18" charset="0"/>
              </a:rPr>
              <a:t>إرحم</a:t>
            </a:r>
            <a:r>
              <a:rPr lang="ar-AE" sz="4000" b="1" dirty="0">
                <a:latin typeface="Book Antiqua" panose="02040602050305030304" pitchFamily="18" charset="0"/>
              </a:rPr>
              <a:t>. يا رب بارك. آمين. باركوا علي</a:t>
            </a:r>
            <a:r>
              <a:rPr lang="ar-EG" sz="4000" b="1" dirty="0">
                <a:latin typeface="Book Antiqua" panose="02040602050305030304" pitchFamily="18" charset="0"/>
              </a:rPr>
              <a:t>ّ</a:t>
            </a:r>
            <a:r>
              <a:rPr lang="ar-AE" sz="4000" b="1" dirty="0" err="1">
                <a:latin typeface="Book Antiqua" panose="02040602050305030304" pitchFamily="18" charset="0"/>
              </a:rPr>
              <a:t>.</a:t>
            </a:r>
            <a:r>
              <a:rPr lang="ar-AE" sz="4000" b="1" dirty="0">
                <a:latin typeface="Book Antiqua" panose="02040602050305030304" pitchFamily="18" charset="0"/>
              </a:rPr>
              <a:t> باركوا علي</a:t>
            </a:r>
            <a:r>
              <a:rPr lang="ar-EG" sz="4000" b="1" dirty="0">
                <a:latin typeface="Book Antiqua" panose="02040602050305030304" pitchFamily="18" charset="0"/>
              </a:rPr>
              <a:t>ّ</a:t>
            </a:r>
            <a:r>
              <a:rPr lang="ar-AE" sz="4000" b="1" dirty="0" err="1">
                <a:latin typeface="Book Antiqua" panose="02040602050305030304" pitchFamily="18" charset="0"/>
              </a:rPr>
              <a:t>.</a:t>
            </a:r>
            <a:r>
              <a:rPr lang="ar-AE" sz="4000" b="1" dirty="0">
                <a:latin typeface="Book Antiqua" panose="02040602050305030304" pitchFamily="18" charset="0"/>
              </a:rPr>
              <a:t> ها </a:t>
            </a:r>
            <a:r>
              <a:rPr lang="ar-AE" sz="4000" b="1" dirty="0" err="1">
                <a:latin typeface="Book Antiqua" panose="02040602050305030304" pitchFamily="18" charset="0"/>
              </a:rPr>
              <a:t>مطانية</a:t>
            </a:r>
            <a:r>
              <a:rPr lang="ar-AE" sz="4000" b="1" dirty="0">
                <a:latin typeface="Book Antiqua" panose="02040602050305030304" pitchFamily="18" charset="0"/>
              </a:rPr>
              <a:t>. اغفروا لي. قُل البركة</a:t>
            </a:r>
          </a:p>
        </p:txBody>
      </p:sp>
    </p:spTree>
    <p:extLst>
      <p:ext uri="{BB962C8B-B14F-4D97-AF65-F5344CB8AC3E}">
        <p14:creationId xmlns:p14="http://schemas.microsoft.com/office/powerpoint/2010/main" val="1485235537"/>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Jésus-Christ notre vrai Dieu, qui par Sa volonté a subi Sa Passion et a été crucifié pour nous, nous bénisse de toute bénédiction spirituelle et nous aide. Qu'Il accomplisse pour nous cette Sainte Pâques et nous montre la joie de Sa sainte résurrection de nombreuses années paisibles. </a:t>
            </a:r>
            <a:endParaRPr lang="fr-FR" b="1" dirty="0">
              <a:solidFill>
                <a:srgbClr val="C00000"/>
              </a:solidFill>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747709"/>
            <a:ext cx="5367643" cy="5509200"/>
          </a:xfrm>
          <a:prstGeom prst="rect">
            <a:avLst/>
          </a:prstGeom>
        </p:spPr>
        <p:txBody>
          <a:bodyPr wrap="square" anchor="ctr" anchorCtr="0">
            <a:spAutoFit/>
          </a:bodyPr>
          <a:lstStyle/>
          <a:p>
            <a:pPr algn="just" rtl="1"/>
            <a:r>
              <a:rPr lang="ar-AE" sz="4400" b="1" dirty="0">
                <a:latin typeface="Book Antiqua" panose="02040602050305030304" pitchFamily="18" charset="0"/>
              </a:rPr>
              <a:t>يسوع المسيح </a:t>
            </a:r>
            <a:r>
              <a:rPr lang="ar-EG" sz="4400" b="1" dirty="0">
                <a:latin typeface="Book Antiqua" panose="02040602050305030304" pitchFamily="18" charset="0"/>
              </a:rPr>
              <a:t>إ</a:t>
            </a:r>
            <a:r>
              <a:rPr lang="ar-AE" sz="4400" b="1" dirty="0">
                <a:latin typeface="Book Antiqua" panose="02040602050305030304" pitchFamily="18" charset="0"/>
              </a:rPr>
              <a:t>لهنا </a:t>
            </a:r>
            <a:r>
              <a:rPr lang="ar-AE" sz="4400" b="1" dirty="0" err="1">
                <a:latin typeface="Book Antiqua" panose="02040602050305030304" pitchFamily="18" charset="0"/>
              </a:rPr>
              <a:t>الحقيقى</a:t>
            </a:r>
            <a:r>
              <a:rPr lang="ar-AE" sz="4400" b="1" dirty="0">
                <a:latin typeface="Book Antiqua" panose="02040602050305030304" pitchFamily="18" charset="0"/>
              </a:rPr>
              <a:t> الذى قبل الآلام بإرادته وصلب على الصليب من أجلنا، يباركنا بكل بركة روحية ويعيننا ويكمل لنا </a:t>
            </a:r>
            <a:r>
              <a:rPr lang="ar-AE" sz="4400" b="1" dirty="0" err="1">
                <a:latin typeface="Book Antiqua" panose="02040602050305030304" pitchFamily="18" charset="0"/>
              </a:rPr>
              <a:t>البصخة</a:t>
            </a:r>
            <a:r>
              <a:rPr lang="ar-AE" sz="4400" b="1" dirty="0">
                <a:latin typeface="Book Antiqua" panose="02040602050305030304" pitchFamily="18" charset="0"/>
              </a:rPr>
              <a:t> المقدسة ويرينا فرح قيامته المقدسة سنيناً كثيرة وأزمنة سالمة،</a:t>
            </a:r>
            <a:endParaRPr lang="ar-AE" sz="44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3528843142"/>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Par les prières et les supplications que ne cessent de T'adresser pour nous notre Dame et notre Reine à tous, la Sainte Mère de Dieu, Sainte Marie ; et les 3 puissants lumineux Michel, Gabriel et Raphaël, et tous les </a:t>
            </a:r>
            <a:r>
              <a:rPr lang="fr-FR" b="1" dirty="0" err="1">
                <a:latin typeface="Book Antiqua" panose="02040602050305030304" pitchFamily="18" charset="0"/>
              </a:rPr>
              <a:t>choeurs</a:t>
            </a:r>
            <a:r>
              <a:rPr lang="fr-FR" b="1" dirty="0">
                <a:latin typeface="Book Antiqua" panose="02040602050305030304" pitchFamily="18" charset="0"/>
              </a:rPr>
              <a:t> des anges, des archanges et les puissances célestes. </a:t>
            </a:r>
            <a:endParaRPr lang="fr-FR" b="1" dirty="0">
              <a:solidFill>
                <a:srgbClr val="C00000"/>
              </a:solidFill>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1978815"/>
            <a:ext cx="5367643" cy="3046988"/>
          </a:xfrm>
          <a:prstGeom prst="rect">
            <a:avLst/>
          </a:prstGeom>
        </p:spPr>
        <p:txBody>
          <a:bodyPr wrap="square" anchor="ctr" anchorCtr="0">
            <a:spAutoFit/>
          </a:bodyPr>
          <a:lstStyle/>
          <a:p>
            <a:pPr algn="just" rtl="1"/>
            <a:r>
              <a:rPr lang="ar-AE" sz="4800" b="1" dirty="0" err="1">
                <a:latin typeface="Book Antiqua" panose="02040602050305030304" pitchFamily="18" charset="0"/>
              </a:rPr>
              <a:t>بالسؤالات</a:t>
            </a:r>
            <a:r>
              <a:rPr lang="ar-AE" sz="4800" b="1" dirty="0">
                <a:latin typeface="Book Antiqua" panose="02040602050305030304" pitchFamily="18" charset="0"/>
              </a:rPr>
              <a:t> التي ترفعها عنا كل حين والدة الإله القديسة مريم وكل صفوف الملائكة ورؤساء الملائكة</a:t>
            </a:r>
            <a:endParaRPr lang="ar-AE" sz="48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3135399312"/>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Et par les prières des patriarches, des prophètes, des apôtres, des martyrs, et tout le chœur des porteurs de la croix, les justes et l'ange de ce jour béni et par la bénédiction de la Mère de Dieu, la très Sainte Marie en premier et dernier lieu</a:t>
            </a:r>
            <a:endParaRPr lang="fr-FR" b="1" dirty="0">
              <a:solidFill>
                <a:srgbClr val="C00000"/>
              </a:solidFill>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1609483"/>
            <a:ext cx="5367643" cy="3785652"/>
          </a:xfrm>
          <a:prstGeom prst="rect">
            <a:avLst/>
          </a:prstGeom>
        </p:spPr>
        <p:txBody>
          <a:bodyPr wrap="square" anchor="ctr" anchorCtr="0">
            <a:spAutoFit/>
          </a:bodyPr>
          <a:lstStyle/>
          <a:p>
            <a:pPr algn="just" rtl="1"/>
            <a:r>
              <a:rPr lang="ar-AE" sz="4800" b="1" dirty="0">
                <a:latin typeface="Book Antiqua" panose="02040602050305030304" pitchFamily="18" charset="0"/>
              </a:rPr>
              <a:t>والآباء والأنبياء والرسل والشهداء والأبرار والصديقون ولباس الصليب والنساك والمعترفون والسواح</a:t>
            </a:r>
          </a:p>
        </p:txBody>
      </p:sp>
    </p:spTree>
    <p:extLst>
      <p:ext uri="{BB962C8B-B14F-4D97-AF65-F5344CB8AC3E}">
        <p14:creationId xmlns:p14="http://schemas.microsoft.com/office/powerpoint/2010/main" val="3443090942"/>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et par la bénédiction de cette Sainte Pâques de notre bon Sauveur. Que leurs saintes bénédictions, leurs grâces, leurs puissances, leurs dons, leur amour, et </a:t>
            </a:r>
            <a:r>
              <a:rPr lang="fr-FR" b="1">
                <a:latin typeface="Book Antiqua" panose="02040602050305030304" pitchFamily="18" charset="0"/>
              </a:rPr>
              <a:t>leur secours </a:t>
            </a:r>
            <a:r>
              <a:rPr lang="fr-FR" b="1" dirty="0">
                <a:latin typeface="Book Antiqua" panose="02040602050305030304" pitchFamily="18" charset="0"/>
              </a:rPr>
              <a:t>soient avec nous tous éternellement, amen !</a:t>
            </a:r>
            <a:endParaRPr lang="fr-FR" b="1" dirty="0">
              <a:solidFill>
                <a:srgbClr val="C00000"/>
              </a:solidFill>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1240152"/>
            <a:ext cx="5367643" cy="4524315"/>
          </a:xfrm>
          <a:prstGeom prst="rect">
            <a:avLst/>
          </a:prstGeom>
        </p:spPr>
        <p:txBody>
          <a:bodyPr wrap="square" anchor="ctr" anchorCtr="0">
            <a:spAutoFit/>
          </a:bodyPr>
          <a:lstStyle/>
          <a:p>
            <a:pPr algn="just" rtl="1"/>
            <a:r>
              <a:rPr lang="ar-AE" sz="4800" b="1" dirty="0">
                <a:latin typeface="Book Antiqua" panose="02040602050305030304" pitchFamily="18" charset="0"/>
              </a:rPr>
              <a:t>وبركة </a:t>
            </a:r>
            <a:r>
              <a:rPr lang="ar-AE" sz="4800" b="1" dirty="0" err="1">
                <a:latin typeface="Book Antiqua" panose="02040602050305030304" pitchFamily="18" charset="0"/>
              </a:rPr>
              <a:t>البصخة</a:t>
            </a:r>
            <a:r>
              <a:rPr lang="ar-AE" sz="4800" b="1" dirty="0">
                <a:latin typeface="Book Antiqua" panose="02040602050305030304" pitchFamily="18" charset="0"/>
              </a:rPr>
              <a:t> المقدسة التي لمخلصنا الصالح، بركتهم المقدسة ونعمتهم وقوتهم وهبتهم ومحبتهم ومعونتهم تكون معنا كلنا إلى الأبد. آمين.</a:t>
            </a:r>
          </a:p>
        </p:txBody>
      </p:sp>
    </p:spTree>
    <p:extLst>
      <p:ext uri="{BB962C8B-B14F-4D97-AF65-F5344CB8AC3E}">
        <p14:creationId xmlns:p14="http://schemas.microsoft.com/office/powerpoint/2010/main" val="3008905848"/>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512313"/>
            <a:ext cx="3512186" cy="5452374"/>
          </a:xfrm>
        </p:spPr>
        <p:txBody>
          <a:bodyPr numCol="1" spcCol="72000" anchor="ctr">
            <a:noAutofit/>
          </a:bodyPr>
          <a:lstStyle/>
          <a:p>
            <a:pPr marL="0" indent="0" algn="ctr">
              <a:buNone/>
            </a:pPr>
            <a:r>
              <a:rPr lang="fr-FR" sz="4800" b="1" dirty="0">
                <a:latin typeface="Book Antiqua" panose="02040602050305030304" pitchFamily="18" charset="0"/>
              </a:rPr>
              <a:t>Le Christ notre Dieu</a:t>
            </a:r>
          </a:p>
          <a:p>
            <a:pPr marL="0" indent="0" algn="ctr">
              <a:buNone/>
            </a:pPr>
            <a:endParaRPr lang="fr-FR" sz="4800" b="1" dirty="0">
              <a:latin typeface="Book Antiqua" panose="02040602050305030304" pitchFamily="18" charset="0"/>
            </a:endParaRPr>
          </a:p>
          <a:p>
            <a:pPr marL="0" indent="0" algn="ctr">
              <a:buNone/>
            </a:pPr>
            <a:r>
              <a:rPr lang="fr-FR" sz="4800" b="1" dirty="0">
                <a:solidFill>
                  <a:srgbClr val="C00000"/>
                </a:solidFill>
                <a:latin typeface="Book Antiqua" panose="02040602050305030304" pitchFamily="18" charset="0"/>
              </a:rPr>
              <a:t>Amen, ainsi soit-il</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30" y="1460715"/>
            <a:ext cx="3511194" cy="3785652"/>
          </a:xfrm>
          <a:prstGeom prst="rect">
            <a:avLst/>
          </a:prstGeom>
        </p:spPr>
        <p:txBody>
          <a:bodyPr wrap="square" anchor="ctr" anchorCtr="0">
            <a:spAutoFit/>
          </a:bodyPr>
          <a:lstStyle/>
          <a:p>
            <a:pPr algn="ctr" rtl="1"/>
            <a:r>
              <a:rPr lang="ar-AE" sz="6000" b="1" dirty="0">
                <a:latin typeface="Book Antiqua" panose="02040602050305030304" pitchFamily="18" charset="0"/>
              </a:rPr>
              <a:t>المسيح إلهنا</a:t>
            </a:r>
            <a:endParaRPr lang="fr-FR" sz="6000" b="1" dirty="0">
              <a:latin typeface="Book Antiqua" panose="02040602050305030304" pitchFamily="18" charset="0"/>
            </a:endParaRPr>
          </a:p>
          <a:p>
            <a:pPr algn="ctr" rtl="1"/>
            <a:endParaRPr lang="fr-FR" sz="6000" b="1" dirty="0">
              <a:latin typeface="Book Antiqua" panose="02040602050305030304" pitchFamily="18" charset="0"/>
            </a:endParaRPr>
          </a:p>
          <a:p>
            <a:pPr algn="ctr" rtl="1"/>
            <a:endParaRPr lang="fr-FR" sz="6000" b="1" dirty="0">
              <a:latin typeface="Book Antiqua" panose="02040602050305030304" pitchFamily="18" charset="0"/>
            </a:endParaRPr>
          </a:p>
          <a:p>
            <a:pPr algn="ctr" rtl="1"/>
            <a:r>
              <a:rPr lang="ar-AE" sz="6000" b="1" dirty="0">
                <a:solidFill>
                  <a:srgbClr val="C00000"/>
                </a:solidFill>
                <a:latin typeface="Book Antiqua" panose="02040602050305030304" pitchFamily="18" charset="0"/>
              </a:rPr>
              <a:t>آمين. يكون</a:t>
            </a:r>
          </a:p>
        </p:txBody>
      </p:sp>
      <p:sp>
        <p:nvSpPr>
          <p:cNvPr id="6" name="Rectangle 5">
            <a:extLst>
              <a:ext uri="{FF2B5EF4-FFF2-40B4-BE49-F238E27FC236}">
                <a16:creationId xmlns:a16="http://schemas.microsoft.com/office/drawing/2014/main" id="{4BBA31EA-5709-4658-9C29-41BF2557899C}"/>
              </a:ext>
            </a:extLst>
          </p:cNvPr>
          <p:cNvSpPr/>
          <p:nvPr/>
        </p:nvSpPr>
        <p:spPr>
          <a:xfrm>
            <a:off x="4129485" y="1283654"/>
            <a:ext cx="3933030" cy="4247317"/>
          </a:xfrm>
          <a:prstGeom prst="rect">
            <a:avLst/>
          </a:prstGeom>
        </p:spPr>
        <p:txBody>
          <a:bodyPr wrap="square">
            <a:spAutoFit/>
          </a:bodyPr>
          <a:lstStyle/>
          <a:p>
            <a:pPr algn="ctr"/>
            <a:r>
              <a:rPr lang="fr-FR" sz="5400" b="1" dirty="0">
                <a:latin typeface="CS Avva Shenouda" panose="020B7200000000000000" pitchFamily="34" charset="0"/>
              </a:rPr>
              <a:t>Pi`,</a:t>
            </a:r>
            <a:r>
              <a:rPr lang="fr-FR" sz="5400" b="1" dirty="0" err="1">
                <a:latin typeface="CS Avva Shenouda" panose="020B7200000000000000" pitchFamily="34" charset="0"/>
              </a:rPr>
              <a:t>rictoc</a:t>
            </a:r>
            <a:r>
              <a:rPr lang="fr-FR" sz="5400" b="1" dirty="0">
                <a:latin typeface="CS Avva Shenouda" panose="020B7200000000000000" pitchFamily="34" charset="0"/>
              </a:rPr>
              <a:t> </a:t>
            </a:r>
            <a:r>
              <a:rPr lang="fr-FR" sz="5400" b="1" dirty="0" err="1">
                <a:latin typeface="CS Avva Shenouda" panose="020B7200000000000000" pitchFamily="34" charset="0"/>
              </a:rPr>
              <a:t>Pennou</a:t>
            </a:r>
            <a:r>
              <a:rPr lang="fr-FR" sz="5400" b="1" dirty="0">
                <a:latin typeface="CS Avva Shenouda" panose="020B7200000000000000" pitchFamily="34" charset="0"/>
              </a:rPr>
              <a:t>]</a:t>
            </a:r>
          </a:p>
          <a:p>
            <a:pPr algn="ctr"/>
            <a:endParaRPr lang="fr-FR" sz="5400" b="1" dirty="0">
              <a:latin typeface="CS Avva Shenouda" panose="020B7200000000000000" pitchFamily="34" charset="0"/>
            </a:endParaRPr>
          </a:p>
          <a:p>
            <a:pPr algn="ctr"/>
            <a:r>
              <a:rPr lang="fr-FR" sz="5400" b="1" dirty="0" err="1">
                <a:solidFill>
                  <a:srgbClr val="C00000"/>
                </a:solidFill>
                <a:latin typeface="CS Avva Shenouda" panose="020B7200000000000000" pitchFamily="34" charset="0"/>
              </a:rPr>
              <a:t>Amyn</a:t>
            </a:r>
            <a:r>
              <a:rPr lang="fr-FR" sz="5400" b="1" dirty="0">
                <a:solidFill>
                  <a:srgbClr val="C00000"/>
                </a:solidFill>
                <a:latin typeface="CS Avva Shenouda" panose="020B7200000000000000" pitchFamily="34" charset="0"/>
              </a:rPr>
              <a:t> </a:t>
            </a:r>
            <a:r>
              <a:rPr lang="fr-FR" sz="5400" b="1" dirty="0" err="1">
                <a:solidFill>
                  <a:srgbClr val="C00000"/>
                </a:solidFill>
                <a:latin typeface="CS Avva Shenouda" panose="020B7200000000000000" pitchFamily="34" charset="0"/>
              </a:rPr>
              <a:t>ec`eswpi</a:t>
            </a:r>
            <a:endParaRPr lang="fr-FR" sz="54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2356808598"/>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BC27060C-EA04-4E9F-A745-0C9B06414EB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4787255" y="867795"/>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02419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Beaucoup d'entre eux disaient: «Il a un démon; il délire. Pourquoi l'écoutez-vous.» D'autres disaient: «Ces paroles ne sont pas d'un démoniaque. Est-ce qu'un démon peut ouvrir les yeux d'un aveugle?»</a:t>
            </a:r>
          </a:p>
          <a:p>
            <a:pPr marL="0" indent="0" algn="just">
              <a:buNone/>
            </a:pPr>
            <a:endParaRPr lang="fr-FR" sz="2800" b="1" i="1" dirty="0">
              <a:solidFill>
                <a:srgbClr val="C00000"/>
              </a:solidFill>
            </a:endParaRPr>
          </a:p>
          <a:p>
            <a:pPr marL="0" indent="0" algn="just">
              <a:buNone/>
            </a:pPr>
            <a:r>
              <a:rPr lang="fr-FR" sz="2800" b="1" i="1" dirty="0">
                <a:solidFill>
                  <a:srgbClr val="C00000"/>
                </a:solidFill>
              </a:rPr>
              <a:t>Gloire à Dieu éternellement.</a:t>
            </a:r>
            <a:endParaRPr lang="fr-FR" sz="2800" b="1" dirty="0">
              <a:solidFill>
                <a:srgbClr val="C00000"/>
              </a:solidFill>
            </a:endParaRP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فقال كثيرون منهم أن به شيطان وقد جن فلماذا تسمعون له، وقال آخرون ليس هذا كلام إنسان به شيطان، هل يقدر شيطان أن يفتح أعين العميان.</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والمجد لله دائماً</a:t>
            </a:r>
            <a:endParaRPr kumimoji="0" lang="ar-SA" sz="36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Première Heure de la veille du Jeudi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53414"/>
            <a:ext cx="35283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ليلة الخميس</a:t>
            </a:r>
            <a:r>
              <a:rPr kumimoji="0" lang="fr-FR" altLang="fr-FR" sz="2000" b="1" i="1" u="none" strike="noStrike" kern="1200" cap="none" spc="0" normalizeH="0" baseline="0" noProof="0" dirty="0">
                <a:ln>
                  <a:noFill/>
                </a:ln>
                <a:solidFill>
                  <a:prstClr val="white"/>
                </a:solidFill>
                <a:effectLst/>
                <a:uLnTx/>
                <a:uFillTx/>
                <a:latin typeface="Calibri"/>
                <a:ea typeface="+mn-ea"/>
                <a:cs typeface="+mn-cs"/>
              </a:rPr>
              <a:t> </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3892884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056626"/>
            <a:ext cx="11305256" cy="2160240"/>
          </a:xfrm>
          <a:prstGeom prst="rect">
            <a:avLst/>
          </a:prstGeom>
        </p:spPr>
        <p:txBody>
          <a:bodyPr vert="horz" lIns="91440" tIns="45720" rIns="91440" bIns="45720" rtlCol="0" anchor="ctr">
            <a:noAutofit/>
          </a:bodyPr>
          <a:lstStyle/>
          <a:p>
            <a:pPr algn="ctr"/>
            <a:r>
              <a:rPr lang="ar-EG" sz="7200" b="1" dirty="0">
                <a:solidFill>
                  <a:srgbClr val="C00000"/>
                </a:solidFill>
                <a:latin typeface="Times New Roman" panose="02020603050405020304" pitchFamily="18" charset="0"/>
              </a:rPr>
              <a:t>مقدمة الطرح</a:t>
            </a:r>
            <a:r>
              <a:rPr lang="ar-SA" sz="7200" b="1" dirty="0">
                <a:solidFill>
                  <a:srgbClr val="C00000"/>
                </a:solidFill>
                <a:latin typeface="Times New Roman" panose="02020603050405020304" pitchFamily="18" charset="0"/>
              </a:rPr>
              <a:t> </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1270862"/>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a:solidFill>
                  <a:srgbClr val="C00000"/>
                </a:solidFill>
                <a:latin typeface="Castellar" panose="020A0402060406010301" pitchFamily="18" charset="0"/>
              </a:rPr>
              <a:t>Introduction du commentaire</a:t>
            </a:r>
          </a:p>
        </p:txBody>
      </p:sp>
      <p:sp>
        <p:nvSpPr>
          <p:cNvPr id="4" name="Rectangle 3">
            <a:hlinkClick r:id="rId3" action="ppaction://hlinksldjump"/>
            <a:extLst>
              <a:ext uri="{FF2B5EF4-FFF2-40B4-BE49-F238E27FC236}">
                <a16:creationId xmlns:a16="http://schemas.microsoft.com/office/drawing/2014/main" id="{E5DDD824-327D-43CA-9552-9265EA5F3214}"/>
              </a:ext>
            </a:extLst>
          </p:cNvPr>
          <p:cNvSpPr/>
          <p:nvPr/>
        </p:nvSpPr>
        <p:spPr>
          <a:xfrm>
            <a:off x="9264352" y="5949280"/>
            <a:ext cx="2232248" cy="377815"/>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3ème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30306263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9340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Au nom de la Sainte Trinité</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consubstantielle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le Père et le Fils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et le Saint 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66483" y="475085"/>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ب</a:t>
            </a:r>
            <a:r>
              <a:rPr lang="ar-EG" sz="5400" b="1" dirty="0">
                <a:latin typeface="Book Antiqua" panose="02040602050305030304" pitchFamily="18" charset="0"/>
              </a:rPr>
              <a:t>إ</a:t>
            </a:r>
            <a:r>
              <a:rPr lang="ar-AE" sz="5400" b="1" dirty="0">
                <a:latin typeface="Book Antiqua" panose="02040602050305030304" pitchFamily="18" charset="0"/>
              </a:rPr>
              <a:t>سم الثالوث</a:t>
            </a:r>
            <a:endParaRPr lang="fr-FR" sz="5400" b="1" dirty="0">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err="1">
                <a:solidFill>
                  <a:srgbClr val="C00000"/>
                </a:solidFill>
                <a:latin typeface="Book Antiqua" panose="02040602050305030304" pitchFamily="18" charset="0"/>
              </a:rPr>
              <a:t>المساوى</a:t>
            </a:r>
            <a:endParaRPr lang="fr-FR" sz="5400" b="1" dirty="0">
              <a:solidFill>
                <a:srgbClr val="C00000"/>
              </a:solidFill>
              <a:latin typeface="Book Antiqua" panose="02040602050305030304" pitchFamily="18" charset="0"/>
            </a:endParaRPr>
          </a:p>
          <a:p>
            <a:pPr algn="ctr" rtl="1"/>
            <a:endParaRPr lang="fr-FR" sz="48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الآب </a:t>
            </a:r>
            <a:r>
              <a:rPr lang="ar-AE" sz="5400" b="1" dirty="0" err="1">
                <a:latin typeface="Book Antiqua" panose="02040602050305030304" pitchFamily="18" charset="0"/>
              </a:rPr>
              <a:t>والإبن</a:t>
            </a:r>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endParaRPr lang="fr-FR" sz="5400" b="1" dirty="0">
              <a:solidFill>
                <a:srgbClr val="C00000"/>
              </a:solidFill>
              <a:latin typeface="Book Antiqua" panose="02040602050305030304" pitchFamily="18" charset="0"/>
            </a:endParaRPr>
          </a:p>
          <a:p>
            <a:pPr algn="ctr" rtl="1"/>
            <a:r>
              <a:rPr lang="ar-AE" sz="5400" b="1" dirty="0">
                <a:solidFill>
                  <a:srgbClr val="C00000"/>
                </a:solidFill>
                <a:latin typeface="Book Antiqua" panose="02040602050305030304" pitchFamily="18" charset="0"/>
              </a:rPr>
              <a:t>والروح القدس</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00403"/>
            <a:ext cx="4285760" cy="5847755"/>
          </a:xfrm>
          <a:prstGeom prst="rect">
            <a:avLst/>
          </a:prstGeom>
        </p:spPr>
        <p:txBody>
          <a:bodyPr wrap="square">
            <a:spAutoFit/>
          </a:bodyPr>
          <a:lstStyle/>
          <a:p>
            <a:pPr algn="ctr"/>
            <a:r>
              <a:rPr lang="fr-FR" sz="4000" b="1" dirty="0" err="1">
                <a:solidFill>
                  <a:srgbClr val="000000"/>
                </a:solidFill>
                <a:latin typeface="Avva_Marcos" panose="04020500000000000000" pitchFamily="82" charset="0"/>
              </a:rPr>
              <a:t>Q</a:t>
            </a:r>
            <a:r>
              <a:rPr lang="fr-FR" sz="4000" b="1" dirty="0" err="1">
                <a:solidFill>
                  <a:srgbClr val="000000"/>
                </a:solidFill>
                <a:latin typeface="CS Avva Shenouda" panose="020B7200000000000000" pitchFamily="34" charset="0"/>
              </a:rPr>
              <a:t>en</a:t>
            </a: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vran</a:t>
            </a:r>
            <a:r>
              <a:rPr lang="fr-FR" sz="4000" b="1" dirty="0">
                <a:solidFill>
                  <a:srgbClr val="000000"/>
                </a:solidFill>
                <a:latin typeface="CS Avva Shenouda" panose="020B7200000000000000" pitchFamily="34" charset="0"/>
              </a:rPr>
              <a:t> `n}`triac</a:t>
            </a: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noumooucioc</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Viwt</a:t>
            </a:r>
            <a:r>
              <a:rPr lang="fr-FR" sz="4000" b="1" dirty="0">
                <a:solidFill>
                  <a:srgbClr val="000000"/>
                </a:solidFill>
                <a:latin typeface="CS Avva Shenouda" panose="020B7200000000000000" pitchFamily="34" charset="0"/>
              </a:rPr>
              <a:t> nem ` </a:t>
            </a:r>
            <a:r>
              <a:rPr lang="fr-FR" sz="4000" b="1" dirty="0" err="1">
                <a:solidFill>
                  <a:srgbClr val="000000"/>
                </a:solidFill>
                <a:latin typeface="CS Avva Shenouda" panose="020B7200000000000000" pitchFamily="34" charset="0"/>
              </a:rPr>
              <a:t>Psyri</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nem </a:t>
            </a:r>
            <a:r>
              <a:rPr lang="fr-FR" sz="4000" b="1" dirty="0" err="1">
                <a:solidFill>
                  <a:srgbClr val="C00000"/>
                </a:solidFill>
                <a:latin typeface="CS Avva Shenouda" panose="020B7200000000000000" pitchFamily="34" charset="0"/>
              </a:rPr>
              <a:t>Pipneuma</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e;ouab</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2800843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Salut à toi Marie</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la belle colombe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qui a enfanté pour nous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Dieu le Verbe.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740195"/>
            <a:ext cx="3666705" cy="5262979"/>
          </a:xfrm>
          <a:prstGeom prst="rect">
            <a:avLst/>
          </a:prstGeom>
        </p:spPr>
        <p:txBody>
          <a:bodyPr wrap="square" anchor="ctr" anchorCtr="0">
            <a:spAutoFit/>
          </a:bodyPr>
          <a:lstStyle/>
          <a:p>
            <a:pPr algn="ctr" rtl="1"/>
            <a:r>
              <a:rPr lang="ar-AE" sz="4800" b="1" dirty="0">
                <a:latin typeface="Book Antiqua" panose="02040602050305030304" pitchFamily="18" charset="0"/>
              </a:rPr>
              <a:t>السلام لك يا مريم</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الحمامة الحسنة</a:t>
            </a:r>
            <a:endParaRPr lang="fr-FR" sz="4800" b="1" dirty="0">
              <a:solidFill>
                <a:srgbClr val="C00000"/>
              </a:solidFill>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err="1">
                <a:latin typeface="Book Antiqua" panose="02040602050305030304" pitchFamily="18" charset="0"/>
              </a:rPr>
              <a:t>التى</a:t>
            </a:r>
            <a:r>
              <a:rPr lang="ar-AE" sz="4800" b="1" dirty="0">
                <a:latin typeface="Book Antiqua" panose="02040602050305030304" pitchFamily="18" charset="0"/>
              </a:rPr>
              <a:t> ولدت لنا</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latin typeface="Book Antiqua" panose="02040602050305030304" pitchFamily="18" charset="0"/>
              </a:rPr>
              <a:t> </a:t>
            </a:r>
            <a:r>
              <a:rPr lang="ar-AE" sz="4800" b="1" dirty="0">
                <a:solidFill>
                  <a:srgbClr val="C00000"/>
                </a:solidFill>
                <a:latin typeface="Book Antiqua" panose="02040602050305030304" pitchFamily="18" charset="0"/>
              </a:rPr>
              <a:t>الله الكلمة</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091048" cy="5632311"/>
          </a:xfrm>
          <a:prstGeom prst="rect">
            <a:avLst/>
          </a:prstGeom>
        </p:spPr>
        <p:txBody>
          <a:bodyPr wrap="square">
            <a:spAutoFit/>
          </a:bodyPr>
          <a:lstStyle/>
          <a:p>
            <a:pPr algn="ctr"/>
            <a:r>
              <a:rPr lang="fr-FR" sz="4000" b="1" dirty="0">
                <a:latin typeface="CS Avva Shenouda" panose="020B7200000000000000" pitchFamily="34" charset="0"/>
              </a:rPr>
              <a:t>&lt;</a:t>
            </a:r>
            <a:r>
              <a:rPr lang="fr-FR" sz="4000" b="1" dirty="0" err="1">
                <a:latin typeface="CS Avva Shenouda" panose="020B7200000000000000" pitchFamily="34" charset="0"/>
              </a:rPr>
              <a:t>ere</a:t>
            </a:r>
            <a:r>
              <a:rPr lang="fr-FR" sz="4000" b="1" dirty="0">
                <a:latin typeface="CS Avva Shenouda" panose="020B7200000000000000" pitchFamily="34" charset="0"/>
              </a:rPr>
              <a:t> ne </a:t>
            </a:r>
            <a:r>
              <a:rPr lang="fr-FR" sz="4000" b="1" dirty="0" err="1">
                <a:latin typeface="CS Avva Shenouda" panose="020B7200000000000000" pitchFamily="34" charset="0"/>
              </a:rPr>
              <a:t>Mari`a</a:t>
            </a:r>
            <a:endParaRPr lang="fr-FR" sz="4000" b="1" dirty="0">
              <a:latin typeface="CS Avva Shenouda" panose="020B7200000000000000" pitchFamily="34" charset="0"/>
            </a:endParaRP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rompi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e;necwc</a:t>
            </a:r>
            <a:endParaRPr lang="fr-FR" sz="4000" b="1" dirty="0">
              <a:solidFill>
                <a:srgbClr val="C00000"/>
              </a:solidFill>
              <a:latin typeface="CS Avva Shenouda" panose="020B7200000000000000" pitchFamily="34" charset="0"/>
            </a:endParaRPr>
          </a:p>
          <a:p>
            <a:pPr algn="ctr"/>
            <a:endParaRPr lang="fr-FR" sz="4000" b="1" dirty="0">
              <a:solidFill>
                <a:srgbClr val="C00000"/>
              </a:solidFill>
              <a:latin typeface="CS Avva Shenouda" panose="020B7200000000000000" pitchFamily="34" charset="0"/>
            </a:endParaRPr>
          </a:p>
          <a:p>
            <a:pPr algn="ctr"/>
            <a:r>
              <a:rPr lang="fr-FR" sz="4000" b="1" dirty="0">
                <a:latin typeface="CS Avva Shenouda" panose="020B7200000000000000" pitchFamily="34" charset="0"/>
              </a:rPr>
              <a:t> ;y`</a:t>
            </a:r>
            <a:r>
              <a:rPr lang="fr-FR" sz="4000" b="1" dirty="0" err="1">
                <a:latin typeface="CS Avva Shenouda" panose="020B7200000000000000" pitchFamily="34" charset="0"/>
              </a:rPr>
              <a:t>etacmici</a:t>
            </a:r>
            <a:r>
              <a:rPr lang="fr-FR" sz="4000" b="1" dirty="0">
                <a:latin typeface="CS Avva Shenouda" panose="020B7200000000000000" pitchFamily="34" charset="0"/>
              </a:rPr>
              <a:t> nan</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`m`</a:t>
            </a:r>
            <a:r>
              <a:rPr lang="fr-FR" sz="4000" b="1" dirty="0" err="1">
                <a:solidFill>
                  <a:srgbClr val="C00000"/>
                </a:solidFill>
                <a:latin typeface="CS Avva Shenouda" panose="020B7200000000000000" pitchFamily="34" charset="0"/>
              </a:rPr>
              <a:t>Vnou</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Pilogoc</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10870256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Commentaire</a:t>
            </a:r>
            <a:endParaRPr lang="fr-FR" sz="2800" b="1" dirty="0">
              <a:solidFill>
                <a:srgbClr val="C00000"/>
              </a:solidFill>
            </a:endParaRPr>
          </a:p>
          <a:p>
            <a:pPr marL="0" indent="0" algn="just">
              <a:buNone/>
            </a:pPr>
            <a:r>
              <a:rPr lang="fr-FR" sz="2800" b="1" dirty="0"/>
              <a:t>Notre Seigneur, notre Dieu et notre Roi le Christ montre sa Divinité et son autorité. Il est le Dieu qui s'élève au dessus de tout pouvoir, au ciel et sur terre. Ainsi Il a dit: «Le Père m'aime, parce que je donne ma vie pour la reprendre. Personne ne me l'enlève; mais je la donne de moi-même. J'ai pouvoir de la donner et j'ai pouvoir de la reprendre.» Il y eut une division parmi les Juifs à cause de ces paroles.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fontScale="92500"/>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طــرح</a:t>
            </a:r>
            <a:endParaRPr kumimoji="0" 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ربنا وسيدنا وملكنا المسيح يظهر لاهوته وسلطانه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أنه هو الإله المتعالى على كل رئاسة وكل سلطان فى السماء وعلى الأرض، فلذلك يقال</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إن الآب يحبنى ف</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نى أضع نفسى لكى آ</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خ</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ذها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وليس أحد ينزعها منى</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لكن أنا الذى أضعها بإرادتى</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فإن لى سلطان أن أضعها لى ولى سلطان أن آخذها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فصار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نشقاق</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بين اليهود من أجل هذا الكلام الذى قال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لهم.</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Première Heure de la veille du Jeudi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ليلة الخميس</a:t>
            </a:r>
            <a:r>
              <a:rPr kumimoji="0" lang="fr-FR" altLang="fr-FR" sz="2000" b="1" i="1" u="none" strike="noStrike" kern="1200" cap="none" spc="0" normalizeH="0" baseline="0" noProof="0" dirty="0">
                <a:ln>
                  <a:noFill/>
                </a:ln>
                <a:solidFill>
                  <a:prstClr val="white"/>
                </a:solidFill>
                <a:effectLst/>
                <a:uLnTx/>
                <a:uFillTx/>
                <a:latin typeface="Calibri"/>
                <a:ea typeface="+mn-ea"/>
                <a:cs typeface="+mn-cs"/>
              </a:rPr>
              <a:t> </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0043175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Quelques-uns parmi les hypocrites dirent: «Il est fou, pourquoi est-ce que vous l’écoutez?» D'autres disaient: «Ces paroles ne sont pas de quelqu’un possédé par le démon. Un démon ne peut pas ouvrir les yeux d'un aveugle-né.» C'est Lui en vérité qui éclaire les cœurs de ceux qui croient en Lui à l'exception des Juifs contrevenants. Il a aveuglé les yeux de leurs cœurs et de leurs corps pour empêcher leurs yeux de voir et leurs cœurs de comprendre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وقال قوم من المنافقين إنه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مجنون،</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لماذا تسمعون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منه؟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وقال آخرون: هذا الكلام ليس هو كلام إنسان به شيطان، لا يقدر مجنون أن يفتح عينى أعمى مولود. هو بالحقيقة الذى يضيئ أعين قلوب المؤمنين به ما خلا اليهود المخالفين، طمس عيون قلوبهم وأجسادهم كيلا ينظروا بعيونهم ويفهموا بقلوبهم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Première Heure de la veille du Jeudi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53414"/>
            <a:ext cx="35283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ليلة الخميس</a:t>
            </a:r>
            <a:r>
              <a:rPr kumimoji="0" lang="fr-FR" altLang="fr-FR" sz="2000" b="1" i="1" u="none" strike="noStrike" kern="1200" cap="none" spc="0" normalizeH="0" baseline="0" noProof="0" dirty="0">
                <a:ln>
                  <a:noFill/>
                </a:ln>
                <a:solidFill>
                  <a:prstClr val="white"/>
                </a:solidFill>
                <a:effectLst/>
                <a:uLnTx/>
                <a:uFillTx/>
                <a:latin typeface="Calibri"/>
                <a:ea typeface="+mn-ea"/>
                <a:cs typeface="+mn-cs"/>
              </a:rPr>
              <a:t> </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8788688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et </a:t>
            </a:r>
            <a:r>
              <a:rPr lang="fr-FR" sz="2800" b="1"/>
              <a:t>qu'ils Lui reviennent avec </a:t>
            </a:r>
            <a:r>
              <a:rPr lang="fr-FR" sz="2800" b="1" dirty="0"/>
              <a:t>un amour véritable, une grande espérance et une fidélité parfaite, et pour </a:t>
            </a:r>
            <a:r>
              <a:rPr lang="fr-FR" sz="2800" b="1"/>
              <a:t>qu’Il pardonne leurs </a:t>
            </a:r>
            <a:r>
              <a:rPr lang="fr-FR" sz="2800" b="1" dirty="0"/>
              <a:t>nombreux péchés et leurs iniquités.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يرجعوا إليه بمحبة حقيقة ورجاء عظيم وأمانة كاملة، ويغفر لهم كثرة خطاياهم ويسامحهم بزلاتهم</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Première Heure de la veille du Jeudi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53414"/>
            <a:ext cx="35283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ليلة الخميس</a:t>
            </a:r>
            <a:r>
              <a:rPr kumimoji="0" lang="fr-FR" altLang="fr-FR" sz="2000" b="1" i="1" u="none" strike="noStrike" kern="1200" cap="none" spc="0" normalizeH="0" baseline="0" noProof="0" dirty="0">
                <a:ln>
                  <a:noFill/>
                </a:ln>
                <a:solidFill>
                  <a:prstClr val="white"/>
                </a:solidFill>
                <a:effectLst/>
                <a:uLnTx/>
                <a:uFillTx/>
                <a:latin typeface="Calibri"/>
                <a:ea typeface="+mn-ea"/>
                <a:cs typeface="+mn-cs"/>
              </a:rPr>
              <a:t> </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0793387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Réponds du commentaire</a:t>
            </a:r>
          </a:p>
          <a:p>
            <a:pPr marL="0" indent="0" algn="ctr">
              <a:buNone/>
            </a:pPr>
            <a:endParaRPr lang="fr-FR" sz="2800" b="1" dirty="0">
              <a:solidFill>
                <a:srgbClr val="C00000"/>
              </a:solidFill>
            </a:endParaRPr>
          </a:p>
          <a:p>
            <a:pPr marL="0" indent="0" algn="ctr">
              <a:buNone/>
            </a:pPr>
            <a:r>
              <a:rPr lang="fr-FR" sz="2800" b="1" dirty="0"/>
              <a:t>Le Christ notre Sauveur </a:t>
            </a:r>
          </a:p>
          <a:p>
            <a:pPr marL="0" indent="0" algn="ctr">
              <a:buNone/>
            </a:pPr>
            <a:r>
              <a:rPr lang="fr-FR" sz="2800" b="1" dirty="0"/>
              <a:t>est venu et a souffert pour nous </a:t>
            </a:r>
          </a:p>
          <a:p>
            <a:pPr marL="0" indent="0" algn="ctr">
              <a:buNone/>
            </a:pPr>
            <a:r>
              <a:rPr lang="fr-FR" sz="2800" b="1" dirty="0"/>
              <a:t>afin que par Sa Passion Il nous sauve.</a:t>
            </a:r>
          </a:p>
          <a:p>
            <a:pPr marL="0" indent="0" algn="ctr">
              <a:buNone/>
            </a:pPr>
            <a:endParaRPr lang="fr-FR" sz="2800" b="1" dirty="0"/>
          </a:p>
          <a:p>
            <a:pPr marL="0" indent="0" algn="ctr">
              <a:buNone/>
            </a:pPr>
            <a:r>
              <a:rPr lang="fr-FR" sz="2800" b="1" dirty="0"/>
              <a:t>Glorifions-Le et exaltons son Nom car il a eu pitié de nous 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fr-FR" sz="3600" b="1" i="1" dirty="0">
                <a:solidFill>
                  <a:srgbClr val="C00000"/>
                </a:solidFill>
                <a:latin typeface="Times New Roman" panose="02020603050405020304" pitchFamily="18" charset="0"/>
              </a:rPr>
              <a:t> </a:t>
            </a:r>
            <a:r>
              <a:rPr lang="ar-SA" sz="3600" b="1" i="1" dirty="0">
                <a:solidFill>
                  <a:srgbClr val="C00000"/>
                </a:solidFill>
                <a:latin typeface="Times New Roman" panose="02020603050405020304" pitchFamily="18" charset="0"/>
              </a:rPr>
              <a:t>مرد</a:t>
            </a:r>
            <a:endParaRPr lang="fr-FR" sz="3600" b="1" i="1" dirty="0">
              <a:solidFill>
                <a:srgbClr val="C00000"/>
              </a:solidFill>
              <a:latin typeface="Times New Roman" panose="02020603050405020304" pitchFamily="18" charset="0"/>
            </a:endParaRPr>
          </a:p>
          <a:p>
            <a:pPr algn="just"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المسيح مخلصنا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جاء وتألم</a:t>
            </a:r>
            <a:r>
              <a:rPr lang="fr-FR" sz="3600" b="1" dirty="0">
                <a:latin typeface="Times New Roman" panose="02020603050405020304" pitchFamily="18" charset="0"/>
              </a:rPr>
              <a:t> </a:t>
            </a:r>
            <a:r>
              <a:rPr lang="ar-AE" sz="3600" b="1" dirty="0">
                <a:latin typeface="Times New Roman" panose="02020603050405020304" pitchFamily="18" charset="0"/>
              </a:rPr>
              <a:t>عنا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لكي ب</a:t>
            </a:r>
            <a:r>
              <a:rPr lang="ar-EG" sz="3600" b="1" dirty="0">
                <a:latin typeface="Times New Roman" panose="02020603050405020304" pitchFamily="18" charset="0"/>
              </a:rPr>
              <a:t>آ</a:t>
            </a:r>
            <a:r>
              <a:rPr lang="ar-SA" sz="3600" b="1" dirty="0">
                <a:latin typeface="Times New Roman" panose="02020603050405020304" pitchFamily="18" charset="0"/>
              </a:rPr>
              <a:t>لامه يخلصنا </a:t>
            </a:r>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فلنمجده ونرفع </a:t>
            </a:r>
            <a:r>
              <a:rPr lang="ar-EG" sz="3600" b="1">
                <a:latin typeface="Times New Roman" panose="02020603050405020304" pitchFamily="18" charset="0"/>
              </a:rPr>
              <a:t>إ</a:t>
            </a:r>
            <a:r>
              <a:rPr lang="ar-SA" sz="3600" b="1">
                <a:latin typeface="Times New Roman" panose="02020603050405020304" pitchFamily="18" charset="0"/>
              </a:rPr>
              <a:t>سمه</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 لأنه صنع معنا رحمة كعظيم رحمته</a:t>
            </a:r>
          </a:p>
        </p:txBody>
      </p:sp>
      <p:sp>
        <p:nvSpPr>
          <p:cNvPr id="6" name="Rectangle 5">
            <a:hlinkClick r:id="rId3" action="ppaction://hlinksldjump"/>
            <a:extLst>
              <a:ext uri="{FF2B5EF4-FFF2-40B4-BE49-F238E27FC236}">
                <a16:creationId xmlns:a16="http://schemas.microsoft.com/office/drawing/2014/main" id="{3381B5E0-5F21-4337-BA0D-CCB93187C911}"/>
              </a:ext>
            </a:extLst>
          </p:cNvPr>
          <p:cNvSpPr/>
          <p:nvPr/>
        </p:nvSpPr>
        <p:spPr>
          <a:xfrm>
            <a:off x="3758580" y="6131573"/>
            <a:ext cx="5078188" cy="325391"/>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commentaire</a:t>
            </a: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 de la 3ème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24986029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spcBef>
                <a:spcPts val="0"/>
              </a:spcBef>
              <a:buNone/>
            </a:pPr>
            <a:r>
              <a:rPr lang="fr-FR" sz="3600" b="1" dirty="0">
                <a:latin typeface="Book Antiqua" panose="02040602050305030304" pitchFamily="18" charset="0"/>
              </a:rPr>
              <a:t>Le Christ notre Sauveur</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est venu et a souffert</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afin que par Sa Passion</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Il nous sauve.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547654"/>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المسيح مخلصنا</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جاء وتألم عنا</a:t>
            </a:r>
            <a:endParaRPr lang="fr-FR" sz="54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a:latin typeface="Book Antiqua" panose="02040602050305030304" pitchFamily="18" charset="0"/>
              </a:rPr>
              <a:t>لكى بآلامه</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 يخلصنا</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Avva_Marcos" panose="04020500000000000000" pitchFamily="82" charset="0"/>
              </a:rPr>
              <a:t>P</a:t>
            </a:r>
            <a:r>
              <a:rPr lang="fr-FR" sz="4000" b="1" dirty="0">
                <a:latin typeface="CS Avva Shenouda" panose="020B7200000000000000" pitchFamily="34" charset="0"/>
              </a:rPr>
              <a:t>i`,</a:t>
            </a:r>
            <a:r>
              <a:rPr lang="fr-FR" sz="4000" b="1" dirty="0" err="1">
                <a:latin typeface="CS Avva Shenouda" panose="020B7200000000000000" pitchFamily="34" charset="0"/>
              </a:rPr>
              <a:t>rictoc</a:t>
            </a:r>
            <a:r>
              <a:rPr lang="fr-FR" sz="4000" b="1" dirty="0">
                <a:latin typeface="CS Avva Shenouda" panose="020B7200000000000000" pitchFamily="34" charset="0"/>
              </a:rPr>
              <a:t> </a:t>
            </a:r>
            <a:r>
              <a:rPr lang="fr-FR" sz="4000" b="1" dirty="0" err="1">
                <a:latin typeface="CS Avva Shenouda" panose="020B7200000000000000" pitchFamily="34" charset="0"/>
              </a:rPr>
              <a:t>Pencwtyr</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af`i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afsep`mkah</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latin typeface="CS Avva Shenouda" panose="020B7200000000000000" pitchFamily="34" charset="0"/>
              </a:rPr>
              <a:t>hina</a:t>
            </a:r>
            <a:r>
              <a:rPr lang="fr-FR" sz="4000" b="1" dirty="0">
                <a:latin typeface="CS Avva Shenouda" panose="020B7200000000000000" pitchFamily="34" charset="0"/>
              </a:rPr>
              <a:t> </a:t>
            </a:r>
            <a:r>
              <a:rPr lang="fr-FR" sz="4000" b="1" dirty="0" err="1">
                <a:latin typeface="CS Avva Shenouda" panose="020B7200000000000000" pitchFamily="34" charset="0"/>
              </a:rPr>
              <a:t>qen</a:t>
            </a:r>
            <a:r>
              <a:rPr lang="fr-FR" sz="4000" b="1" dirty="0">
                <a:latin typeface="CS Avva Shenouda" panose="020B7200000000000000" pitchFamily="34" charset="0"/>
              </a:rPr>
              <a:t> </a:t>
            </a:r>
            <a:r>
              <a:rPr lang="fr-FR" sz="4000" b="1" dirty="0" err="1">
                <a:latin typeface="CS Avva Shenouda" panose="020B7200000000000000" pitchFamily="34" charset="0"/>
              </a:rPr>
              <a:t>nef`mkauh</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a:t>
            </a:r>
            <a:r>
              <a:rPr lang="fr-FR" sz="4000" b="1" dirty="0" err="1">
                <a:solidFill>
                  <a:srgbClr val="C00000"/>
                </a:solidFill>
                <a:latin typeface="CS Avva Shenouda" panose="020B7200000000000000" pitchFamily="34" charset="0"/>
              </a:rPr>
              <a:t>ntefcw</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mmon</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6662289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556"/>
        <p:cNvGrpSpPr/>
        <p:nvPr/>
      </p:nvGrpSpPr>
      <p:grpSpPr>
        <a:xfrm>
          <a:off x="0" y="0"/>
          <a:ext cx="0" cy="0"/>
          <a:chOff x="0" y="0"/>
          <a:chExt cx="0" cy="0"/>
        </a:xfrm>
      </p:grpSpPr>
      <p:sp>
        <p:nvSpPr>
          <p:cNvPr id="23558" name="Shape 23558">
            <a:hlinkClick r:id="rId3"/>
          </p:cNvPr>
          <p:cNvSpPr txBox="1"/>
          <p:nvPr/>
        </p:nvSpPr>
        <p:spPr>
          <a:xfrm>
            <a:off x="7454847" y="1855365"/>
            <a:ext cx="4127553" cy="4432910"/>
          </a:xfrm>
          <a:prstGeom prst="rect">
            <a:avLst/>
          </a:prstGeom>
          <a:noFill/>
          <a:ln>
            <a:noFill/>
          </a:ln>
        </p:spPr>
        <p:txBody>
          <a:bodyPr wrap="square" lIns="91425" tIns="91425" rIns="91425" bIns="91425" anchor="t" anchorCtr="0">
            <a:noAutofit/>
          </a:bodyPr>
          <a:lstStyle/>
          <a:p>
            <a:pPr marL="571500" lvl="0" indent="-571500" algn="r" rtl="1">
              <a:spcBef>
                <a:spcPts val="600"/>
              </a:spcBef>
              <a:spcAft>
                <a:spcPts val="600"/>
              </a:spcAft>
              <a:buFont typeface="Wingdings" panose="05000000000000000000" pitchFamily="2" charset="2"/>
              <a:buChar char="v"/>
            </a:pPr>
            <a:r>
              <a:rPr lang="ar-SA" sz="2800" b="1" dirty="0">
                <a:hlinkClick r:id="rId4" action="ppaction://hlinksldjump"/>
              </a:rPr>
              <a:t>النبوات</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err="1">
                <a:hlinkClick r:id="rId5" action="ppaction://hlinksldjump"/>
              </a:rPr>
              <a:t>تسبحة</a:t>
            </a:r>
            <a:r>
              <a:rPr lang="ar-SA" sz="2800" b="1" dirty="0">
                <a:hlinkClick r:id="rId5" action="ppaction://hlinksldjump"/>
              </a:rPr>
              <a:t> </a:t>
            </a:r>
            <a:r>
              <a:rPr lang="ar-SA" sz="2800" b="1" dirty="0" err="1">
                <a:hlinkClick r:id="rId5" action="ppaction://hlinksldjump"/>
              </a:rPr>
              <a:t>البصخة</a:t>
            </a:r>
            <a:endParaRPr lang="fr-FR" sz="2800" b="1" dirty="0"/>
          </a:p>
          <a:p>
            <a:pPr marL="571500" lvl="0" indent="-571500" algn="r" rtl="1">
              <a:spcBef>
                <a:spcPts val="600"/>
              </a:spcBef>
              <a:spcAft>
                <a:spcPts val="600"/>
              </a:spcAft>
              <a:buFont typeface="Wingdings" panose="05000000000000000000" pitchFamily="2" charset="2"/>
              <a:buChar char="v"/>
            </a:pPr>
            <a:r>
              <a:rPr lang="ar-AE" sz="2800" b="1" dirty="0">
                <a:hlinkClick r:id="rId6" action="ppaction://hlinksldjump"/>
              </a:rPr>
              <a:t>مزمور</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a:hlinkClick r:id="rId7" action="ppaction://hlinksldjump"/>
              </a:rPr>
              <a:t>الإنجيل</a:t>
            </a:r>
            <a:endParaRPr lang="fr-FR" sz="2800" b="1" dirty="0"/>
          </a:p>
          <a:p>
            <a:pPr marL="571500" lvl="0" indent="-571500" algn="r" rtl="1">
              <a:spcBef>
                <a:spcPts val="600"/>
              </a:spcBef>
              <a:spcAft>
                <a:spcPts val="600"/>
              </a:spcAft>
              <a:buFont typeface="Wingdings" panose="05000000000000000000" pitchFamily="2" charset="2"/>
              <a:buChar char="v"/>
            </a:pPr>
            <a:r>
              <a:rPr lang="ar-EG" sz="2800" b="1" dirty="0">
                <a:hlinkClick r:id="rId8" action="ppaction://hlinksldjump"/>
              </a:rPr>
              <a:t>الطرح</a:t>
            </a:r>
            <a:endParaRPr lang="fr-FR" sz="2800" b="1" dirty="0"/>
          </a:p>
          <a:p>
            <a:pPr marL="571500" lvl="0" indent="-571500" algn="r" rtl="1">
              <a:spcBef>
                <a:spcPts val="600"/>
              </a:spcBef>
              <a:spcAft>
                <a:spcPts val="600"/>
              </a:spcAft>
              <a:buFont typeface="Wingdings" panose="05000000000000000000" pitchFamily="2" charset="2"/>
              <a:buChar char="v"/>
            </a:pPr>
            <a:endParaRPr lang="fr-FR" sz="2800" b="1" i="0" u="none" strike="noStrike" cap="none" dirty="0">
              <a:solidFill>
                <a:schemeClr val="dk1"/>
              </a:solidFill>
              <a:latin typeface="Times New Roman"/>
              <a:ea typeface="Times New Roman"/>
              <a:cs typeface="Times New Roman"/>
              <a:sym typeface="Times New Roman"/>
            </a:endParaRPr>
          </a:p>
        </p:txBody>
      </p:sp>
      <p:sp>
        <p:nvSpPr>
          <p:cNvPr id="5" name="Titre 1">
            <a:extLst>
              <a:ext uri="{FF2B5EF4-FFF2-40B4-BE49-F238E27FC236}">
                <a16:creationId xmlns:a16="http://schemas.microsoft.com/office/drawing/2014/main" id="{CD302962-86EF-4B12-8F8B-3725683AA487}"/>
              </a:ext>
            </a:extLst>
          </p:cNvPr>
          <p:cNvSpPr>
            <a:spLocks noGrp="1"/>
          </p:cNvSpPr>
          <p:nvPr>
            <p:ph type="title"/>
          </p:nvPr>
        </p:nvSpPr>
        <p:spPr>
          <a:xfrm>
            <a:off x="551383" y="591204"/>
            <a:ext cx="10945217" cy="893580"/>
          </a:xfrm>
        </p:spPr>
        <p:txBody>
          <a:bodyPr>
            <a:noAutofit/>
          </a:bodyPr>
          <a:lstStyle/>
          <a:p>
            <a:r>
              <a:rPr lang="fr-FR" sz="2400" b="1" dirty="0">
                <a:solidFill>
                  <a:srgbClr val="C00000"/>
                </a:solidFill>
                <a:latin typeface="Castellar" panose="020A0402060406010301" pitchFamily="18" charset="0"/>
              </a:rPr>
              <a:t>1</a:t>
            </a:r>
            <a:r>
              <a:rPr lang="fr-FR" sz="2400" b="1" baseline="30000" dirty="0">
                <a:solidFill>
                  <a:srgbClr val="C00000"/>
                </a:solidFill>
                <a:latin typeface="Castellar" panose="020A0402060406010301" pitchFamily="18" charset="0"/>
              </a:rPr>
              <a:t>ère</a:t>
            </a:r>
            <a:r>
              <a:rPr lang="fr-FR" sz="2400" b="1" dirty="0">
                <a:solidFill>
                  <a:srgbClr val="C00000"/>
                </a:solidFill>
                <a:latin typeface="Castellar" panose="020A0402060406010301" pitchFamily="18" charset="0"/>
              </a:rPr>
              <a:t> Heure de la</a:t>
            </a:r>
            <a:br>
              <a:rPr lang="en-US" sz="2400" b="1" dirty="0">
                <a:solidFill>
                  <a:srgbClr val="C00000"/>
                </a:solidFill>
                <a:latin typeface="Castellar" panose="020A0402060406010301" pitchFamily="18" charset="0"/>
              </a:rPr>
            </a:br>
            <a:r>
              <a:rPr lang="fr-FR" sz="2400" b="1" dirty="0">
                <a:solidFill>
                  <a:srgbClr val="C00000"/>
                </a:solidFill>
                <a:latin typeface="Castellar" panose="020A0402060406010301" pitchFamily="18" charset="0"/>
              </a:rPr>
              <a:t>veille du jeudi Saint</a:t>
            </a:r>
          </a:p>
        </p:txBody>
      </p:sp>
      <p:sp>
        <p:nvSpPr>
          <p:cNvPr id="3" name="Espace réservé du contenu 2">
            <a:extLst>
              <a:ext uri="{FF2B5EF4-FFF2-40B4-BE49-F238E27FC236}">
                <a16:creationId xmlns:a16="http://schemas.microsoft.com/office/drawing/2014/main" id="{2011C3F8-B64A-494A-8B05-6E146DDB32DE}"/>
              </a:ext>
            </a:extLst>
          </p:cNvPr>
          <p:cNvSpPr>
            <a:spLocks noGrp="1"/>
          </p:cNvSpPr>
          <p:nvPr>
            <p:ph idx="1"/>
          </p:nvPr>
        </p:nvSpPr>
        <p:spPr>
          <a:xfrm>
            <a:off x="609600" y="1855365"/>
            <a:ext cx="5270376" cy="4525963"/>
          </a:xfrm>
        </p:spPr>
        <p:txBody>
          <a:bodyPr>
            <a:normAutofit/>
          </a:bodyPr>
          <a:lstStyle/>
          <a:p>
            <a:pPr>
              <a:buFont typeface="Wingdings" panose="05000000000000000000" pitchFamily="2" charset="2"/>
              <a:buChar char="v"/>
            </a:pPr>
            <a:r>
              <a:rPr lang="fr-FR" sz="2800" dirty="0"/>
              <a:t> </a:t>
            </a:r>
            <a:r>
              <a:rPr lang="fr-FR" sz="2800" b="1" dirty="0">
                <a:hlinkClick r:id="rId4" action="ppaction://hlinksldjump"/>
              </a:rPr>
              <a:t>Prophétie</a:t>
            </a:r>
            <a:endParaRPr lang="fr-FR" sz="2800" b="1" dirty="0"/>
          </a:p>
          <a:p>
            <a:pPr>
              <a:buFont typeface="Wingdings" panose="05000000000000000000" pitchFamily="2" charset="2"/>
              <a:buChar char="v"/>
            </a:pPr>
            <a:r>
              <a:rPr lang="fr-FR" sz="2800" b="1" dirty="0">
                <a:latin typeface="CS Avva Shenouda" panose="020B7200000000000000" pitchFamily="34" charset="0"/>
              </a:rPr>
              <a:t> </a:t>
            </a:r>
            <a:r>
              <a:rPr lang="fr-FR" sz="2800" b="1" dirty="0">
                <a:latin typeface="CS Avva Shenouda" panose="020B7200000000000000" pitchFamily="34" charset="0"/>
                <a:hlinkClick r:id="rId5" action="ppaction://hlinksldjump"/>
              </a:rPr>
              <a:t>:</a:t>
            </a:r>
            <a:r>
              <a:rPr lang="fr-FR" sz="2800" b="1" dirty="0" err="1">
                <a:latin typeface="CS Avva Shenouda" panose="020B7200000000000000" pitchFamily="34" charset="0"/>
                <a:hlinkClick r:id="rId5" action="ppaction://hlinksldjump"/>
              </a:rPr>
              <a:t>wk</a:t>
            </a:r>
            <a:r>
              <a:rPr lang="fr-FR" sz="2800" b="1" dirty="0">
                <a:latin typeface="CS Avva Shenouda" panose="020B7200000000000000" pitchFamily="34" charset="0"/>
                <a:hlinkClick r:id="rId5" action="ppaction://hlinksldjump"/>
              </a:rPr>
              <a:t> te ]</a:t>
            </a:r>
            <a:r>
              <a:rPr lang="fr-FR" sz="2800" b="1" dirty="0" err="1">
                <a:latin typeface="CS Avva Shenouda" panose="020B7200000000000000" pitchFamily="34" charset="0"/>
                <a:hlinkClick r:id="rId5" action="ppaction://hlinksldjump"/>
              </a:rPr>
              <a:t>jom</a:t>
            </a:r>
            <a:endParaRPr lang="fr-FR" sz="2800" b="1" dirty="0">
              <a:latin typeface="CS Avva Shenouda" panose="020B7200000000000000" pitchFamily="34" charset="0"/>
            </a:endParaRPr>
          </a:p>
          <a:p>
            <a:pPr>
              <a:buFont typeface="Wingdings" panose="05000000000000000000" pitchFamily="2" charset="2"/>
              <a:buChar char="v"/>
            </a:pPr>
            <a:r>
              <a:rPr lang="fr-FR" sz="2800" b="1" dirty="0"/>
              <a:t> </a:t>
            </a:r>
            <a:r>
              <a:rPr lang="fr-FR" sz="2800" b="1" dirty="0">
                <a:hlinkClick r:id="rId6" action="ppaction://hlinksldjump"/>
              </a:rPr>
              <a:t>Psaume</a:t>
            </a:r>
            <a:endParaRPr lang="fr-FR" sz="2800" b="1" dirty="0"/>
          </a:p>
          <a:p>
            <a:pPr>
              <a:buFont typeface="Wingdings" panose="05000000000000000000" pitchFamily="2" charset="2"/>
              <a:buChar char="v"/>
            </a:pPr>
            <a:r>
              <a:rPr lang="fr-FR" sz="2800" b="1" dirty="0"/>
              <a:t> </a:t>
            </a:r>
            <a:r>
              <a:rPr lang="fr-FR" sz="2800" b="1" dirty="0">
                <a:hlinkClick r:id="rId7" action="ppaction://hlinksldjump"/>
              </a:rPr>
              <a:t>Evangile</a:t>
            </a:r>
            <a:endParaRPr lang="fr-FR" sz="2800" b="1" dirty="0"/>
          </a:p>
          <a:p>
            <a:pPr>
              <a:buFont typeface="Wingdings" panose="05000000000000000000" pitchFamily="2" charset="2"/>
              <a:buChar char="v"/>
            </a:pPr>
            <a:r>
              <a:rPr lang="fr-FR" sz="2800" b="1" dirty="0"/>
              <a:t> </a:t>
            </a:r>
            <a:r>
              <a:rPr lang="fr-FR" sz="2800" b="1" dirty="0">
                <a:hlinkClick r:id="rId8" action="ppaction://hlinksldjump"/>
              </a:rPr>
              <a:t>Commentaire</a:t>
            </a:r>
            <a:endParaRPr lang="fr-FR" sz="2800" b="1" dirty="0"/>
          </a:p>
          <a:p>
            <a:pPr>
              <a:buFont typeface="Wingdings" panose="05000000000000000000" pitchFamily="2" charset="2"/>
              <a:buChar char="v"/>
            </a:pPr>
            <a:endParaRPr lang="fr-FR" sz="2800" b="1" dirty="0"/>
          </a:p>
        </p:txBody>
      </p:sp>
    </p:spTree>
    <p:extLst>
      <p:ext uri="{BB962C8B-B14F-4D97-AF65-F5344CB8AC3E}">
        <p14:creationId xmlns:p14="http://schemas.microsoft.com/office/powerpoint/2010/main" val="24676765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523689"/>
            <a:ext cx="3996931" cy="5742656"/>
          </a:xfrm>
        </p:spPr>
        <p:txBody>
          <a:bodyPr numCol="1" spcCol="72000" anchor="ctr">
            <a:noAutofit/>
          </a:bodyPr>
          <a:lstStyle/>
          <a:p>
            <a:pPr marL="0" indent="0" algn="ctr">
              <a:spcBef>
                <a:spcPts val="0"/>
              </a:spcBef>
              <a:buNone/>
            </a:pPr>
            <a:r>
              <a:rPr lang="fr-FR" sz="3600" b="1" dirty="0">
                <a:latin typeface="Book Antiqua" panose="02040602050305030304" pitchFamily="18" charset="0"/>
              </a:rPr>
              <a:t>Glorifions-Le</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et exaltons Son Nom</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 car Il a eu pitié de nous</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52697"/>
            <a:ext cx="3666705" cy="6186309"/>
          </a:xfrm>
          <a:prstGeom prst="rect">
            <a:avLst/>
          </a:prstGeom>
        </p:spPr>
        <p:txBody>
          <a:bodyPr wrap="square" anchor="ctr" anchorCtr="0">
            <a:spAutoFit/>
          </a:bodyPr>
          <a:lstStyle/>
          <a:p>
            <a:pPr algn="ctr" rtl="1"/>
            <a:r>
              <a:rPr lang="ar-AE" sz="5400" b="1" dirty="0">
                <a:latin typeface="Book Antiqua" panose="02040602050305030304" pitchFamily="18" charset="0"/>
              </a:rPr>
              <a:t>فلنمجده</a:t>
            </a:r>
            <a:endParaRPr lang="fr-FR" sz="5400" b="1" dirty="0">
              <a:latin typeface="Book Antiqua" panose="02040602050305030304" pitchFamily="18" charset="0"/>
            </a:endParaRPr>
          </a:p>
          <a:p>
            <a:pPr algn="ctr" rtl="1"/>
            <a:endParaRPr lang="ar-AE" sz="28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ونرفع </a:t>
            </a:r>
            <a:r>
              <a:rPr lang="ar-AE" sz="5400" b="1" dirty="0" err="1">
                <a:solidFill>
                  <a:srgbClr val="C00000"/>
                </a:solidFill>
                <a:latin typeface="Book Antiqua" panose="02040602050305030304" pitchFamily="18" charset="0"/>
              </a:rPr>
              <a:t>إسمه</a:t>
            </a:r>
            <a:endParaRPr lang="fr-FR" sz="5400" b="1" dirty="0">
              <a:solidFill>
                <a:srgbClr val="C00000"/>
              </a:solidFill>
              <a:latin typeface="Book Antiqua" panose="02040602050305030304" pitchFamily="18" charset="0"/>
            </a:endParaRPr>
          </a:p>
          <a:p>
            <a:pPr algn="ctr" rtl="1"/>
            <a:r>
              <a:rPr lang="ar-AE" sz="4400" b="1" dirty="0">
                <a:latin typeface="Book Antiqua" panose="02040602050305030304" pitchFamily="18" charset="0"/>
              </a:rPr>
              <a:t> </a:t>
            </a:r>
            <a:endParaRPr lang="ar-AE" sz="5400" b="1" dirty="0">
              <a:latin typeface="Book Antiqua" panose="02040602050305030304" pitchFamily="18" charset="0"/>
            </a:endParaRPr>
          </a:p>
          <a:p>
            <a:pPr algn="ctr" rtl="1"/>
            <a:r>
              <a:rPr lang="ar-AE" sz="5400" b="1" dirty="0">
                <a:latin typeface="Book Antiqua" panose="02040602050305030304" pitchFamily="18" charset="0"/>
              </a:rPr>
              <a:t>لأنه صنع معنا </a:t>
            </a: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رحمةً كعظيم رحمته</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CS Avva Shenouda" panose="020B7200000000000000" pitchFamily="34" charset="0"/>
              </a:rPr>
              <a:t>Maren]`</a:t>
            </a:r>
            <a:r>
              <a:rPr lang="fr-FR" sz="4000" b="1" dirty="0" err="1">
                <a:latin typeface="CS Avva Shenouda" panose="020B7200000000000000" pitchFamily="34" charset="0"/>
              </a:rPr>
              <a:t>wou</a:t>
            </a:r>
            <a:r>
              <a:rPr lang="fr-FR" sz="4000" b="1" dirty="0">
                <a:latin typeface="CS Avva Shenouda" panose="020B7200000000000000" pitchFamily="34" charset="0"/>
              </a:rPr>
              <a:t> </a:t>
            </a:r>
            <a:r>
              <a:rPr lang="fr-FR" sz="4000" b="1" dirty="0" err="1">
                <a:latin typeface="CS Avva Shenouda" panose="020B7200000000000000" pitchFamily="34" charset="0"/>
              </a:rPr>
              <a:t>naf</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ten</a:t>
            </a:r>
            <a:r>
              <a:rPr lang="fr-FR" sz="4000" b="1" dirty="0">
                <a:solidFill>
                  <a:srgbClr val="C00000"/>
                </a:solidFill>
                <a:latin typeface="CS Avva Shenouda" panose="020B7200000000000000" pitchFamily="34" charset="0"/>
              </a:rPr>
              <a:t>[ici `</a:t>
            </a:r>
            <a:r>
              <a:rPr lang="fr-FR" sz="4000" b="1" dirty="0" err="1">
                <a:solidFill>
                  <a:srgbClr val="C00000"/>
                </a:solidFill>
                <a:latin typeface="CS Avva Shenouda" panose="020B7200000000000000" pitchFamily="34" charset="0"/>
              </a:rPr>
              <a:t>mpefran</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latin typeface="CS Avva Shenouda" panose="020B7200000000000000" pitchFamily="34" charset="0"/>
              </a:rPr>
              <a:t>je </a:t>
            </a:r>
            <a:r>
              <a:rPr lang="fr-FR" sz="4000" b="1" dirty="0" err="1">
                <a:latin typeface="CS Avva Shenouda" panose="020B7200000000000000" pitchFamily="34" charset="0"/>
              </a:rPr>
              <a:t>aferounai</a:t>
            </a:r>
            <a:r>
              <a:rPr lang="fr-FR" sz="4000" b="1" dirty="0">
                <a:latin typeface="CS Avva Shenouda" panose="020B7200000000000000" pitchFamily="34" charset="0"/>
              </a:rPr>
              <a:t> </a:t>
            </a:r>
            <a:r>
              <a:rPr lang="fr-FR" sz="4000" b="1" dirty="0" err="1">
                <a:latin typeface="CS Avva Shenouda" panose="020B7200000000000000" pitchFamily="34" charset="0"/>
              </a:rPr>
              <a:t>neman</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kata </a:t>
            </a:r>
            <a:r>
              <a:rPr lang="fr-FR" sz="4000" b="1" dirty="0" err="1">
                <a:solidFill>
                  <a:srgbClr val="C00000"/>
                </a:solidFill>
                <a:latin typeface="CS Avva Shenouda" panose="020B7200000000000000" pitchFamily="34" charset="0"/>
              </a:rPr>
              <a:t>pefnis</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nnai</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15657524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3556"/>
        <p:cNvGrpSpPr/>
        <p:nvPr/>
      </p:nvGrpSpPr>
      <p:grpSpPr>
        <a:xfrm>
          <a:off x="0" y="0"/>
          <a:ext cx="0" cy="0"/>
          <a:chOff x="0" y="0"/>
          <a:chExt cx="0" cy="0"/>
        </a:xfrm>
      </p:grpSpPr>
      <p:sp>
        <p:nvSpPr>
          <p:cNvPr id="23558" name="Shape 23558">
            <a:hlinkClick r:id="rId3"/>
          </p:cNvPr>
          <p:cNvSpPr txBox="1"/>
          <p:nvPr/>
        </p:nvSpPr>
        <p:spPr>
          <a:xfrm>
            <a:off x="7454847" y="1855365"/>
            <a:ext cx="4127553" cy="4432910"/>
          </a:xfrm>
          <a:prstGeom prst="rect">
            <a:avLst/>
          </a:prstGeom>
          <a:noFill/>
          <a:ln>
            <a:noFill/>
          </a:ln>
        </p:spPr>
        <p:txBody>
          <a:bodyPr wrap="square" lIns="91425" tIns="91425" rIns="91425" bIns="91425" anchor="t" anchorCtr="0">
            <a:noAutofit/>
          </a:bodyPr>
          <a:lstStyle/>
          <a:p>
            <a:pPr marL="571500" lvl="0" indent="-571500" algn="r" rtl="1">
              <a:spcBef>
                <a:spcPts val="600"/>
              </a:spcBef>
              <a:spcAft>
                <a:spcPts val="600"/>
              </a:spcAft>
              <a:buFont typeface="Wingdings" panose="05000000000000000000" pitchFamily="2" charset="2"/>
              <a:buChar char="v"/>
            </a:pPr>
            <a:r>
              <a:rPr lang="ar-SA" sz="2800" b="1" dirty="0">
                <a:hlinkClick r:id="rId4" action="ppaction://hlinksldjump"/>
              </a:rPr>
              <a:t>النبوات</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err="1">
                <a:hlinkClick r:id="rId5" action="ppaction://hlinksldjump"/>
              </a:rPr>
              <a:t>تسبحة</a:t>
            </a:r>
            <a:r>
              <a:rPr lang="ar-SA" sz="2800" b="1" dirty="0">
                <a:hlinkClick r:id="rId5" action="ppaction://hlinksldjump"/>
              </a:rPr>
              <a:t> </a:t>
            </a:r>
            <a:r>
              <a:rPr lang="ar-SA" sz="2800" b="1" dirty="0" err="1">
                <a:hlinkClick r:id="rId5" action="ppaction://hlinksldjump"/>
              </a:rPr>
              <a:t>البصخة</a:t>
            </a:r>
            <a:endParaRPr lang="fr-FR" sz="2800" b="1" dirty="0"/>
          </a:p>
          <a:p>
            <a:pPr marL="571500" lvl="0" indent="-571500" algn="r" rtl="1">
              <a:spcBef>
                <a:spcPts val="600"/>
              </a:spcBef>
              <a:spcAft>
                <a:spcPts val="600"/>
              </a:spcAft>
              <a:buFont typeface="Wingdings" panose="05000000000000000000" pitchFamily="2" charset="2"/>
              <a:buChar char="v"/>
            </a:pPr>
            <a:r>
              <a:rPr lang="ar-AE" sz="2800" b="1" dirty="0">
                <a:hlinkClick r:id="rId6" action="ppaction://hlinksldjump"/>
              </a:rPr>
              <a:t>مزمور</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a:hlinkClick r:id="rId7" action="ppaction://hlinksldjump"/>
              </a:rPr>
              <a:t>الإنجيل</a:t>
            </a:r>
            <a:endParaRPr lang="fr-FR" sz="2800" b="1" dirty="0"/>
          </a:p>
          <a:p>
            <a:pPr marL="571500" lvl="0" indent="-571500" algn="r" rtl="1">
              <a:spcBef>
                <a:spcPts val="600"/>
              </a:spcBef>
              <a:spcAft>
                <a:spcPts val="600"/>
              </a:spcAft>
              <a:buFont typeface="Wingdings" panose="05000000000000000000" pitchFamily="2" charset="2"/>
              <a:buChar char="v"/>
            </a:pPr>
            <a:r>
              <a:rPr lang="ar-EG" sz="2800" b="1" dirty="0">
                <a:hlinkClick r:id="rId8" action="ppaction://hlinksldjump"/>
              </a:rPr>
              <a:t>الطرح</a:t>
            </a:r>
            <a:endParaRPr lang="fr-FR" sz="2800" b="1" dirty="0"/>
          </a:p>
          <a:p>
            <a:pPr marL="571500" lvl="0" indent="-571500" algn="r" rtl="1">
              <a:spcBef>
                <a:spcPts val="600"/>
              </a:spcBef>
              <a:spcAft>
                <a:spcPts val="600"/>
              </a:spcAft>
              <a:buFont typeface="Wingdings" panose="05000000000000000000" pitchFamily="2" charset="2"/>
              <a:buChar char="v"/>
            </a:pPr>
            <a:endParaRPr lang="fr-FR" sz="2800" b="1" i="0" u="none" strike="noStrike" cap="none" dirty="0">
              <a:solidFill>
                <a:schemeClr val="dk1"/>
              </a:solidFill>
              <a:latin typeface="Times New Roman"/>
              <a:ea typeface="Times New Roman"/>
              <a:cs typeface="Times New Roman"/>
              <a:sym typeface="Times New Roman"/>
            </a:endParaRPr>
          </a:p>
        </p:txBody>
      </p:sp>
      <p:sp>
        <p:nvSpPr>
          <p:cNvPr id="5" name="Titre 1">
            <a:extLst>
              <a:ext uri="{FF2B5EF4-FFF2-40B4-BE49-F238E27FC236}">
                <a16:creationId xmlns:a16="http://schemas.microsoft.com/office/drawing/2014/main" id="{CD302962-86EF-4B12-8F8B-3725683AA487}"/>
              </a:ext>
            </a:extLst>
          </p:cNvPr>
          <p:cNvSpPr>
            <a:spLocks noGrp="1"/>
          </p:cNvSpPr>
          <p:nvPr>
            <p:ph type="title"/>
          </p:nvPr>
        </p:nvSpPr>
        <p:spPr>
          <a:xfrm>
            <a:off x="551383" y="591204"/>
            <a:ext cx="10945217" cy="893580"/>
          </a:xfrm>
        </p:spPr>
        <p:txBody>
          <a:bodyPr>
            <a:noAutofit/>
          </a:bodyPr>
          <a:lstStyle/>
          <a:p>
            <a:r>
              <a:rPr lang="fr-FR" sz="2400" b="1" dirty="0">
                <a:solidFill>
                  <a:srgbClr val="C00000"/>
                </a:solidFill>
                <a:latin typeface="Castellar" panose="020A0402060406010301" pitchFamily="18" charset="0"/>
              </a:rPr>
              <a:t>3</a:t>
            </a:r>
            <a:r>
              <a:rPr lang="fr-FR" sz="2400" b="1" baseline="30000" dirty="0">
                <a:solidFill>
                  <a:srgbClr val="C00000"/>
                </a:solidFill>
                <a:latin typeface="Castellar" panose="020A0402060406010301" pitchFamily="18" charset="0"/>
              </a:rPr>
              <a:t>ème</a:t>
            </a:r>
            <a:r>
              <a:rPr lang="fr-FR" sz="2400" b="1" dirty="0">
                <a:solidFill>
                  <a:srgbClr val="C00000"/>
                </a:solidFill>
                <a:latin typeface="Castellar" panose="020A0402060406010301" pitchFamily="18" charset="0"/>
              </a:rPr>
              <a:t> Heure de la</a:t>
            </a:r>
            <a:br>
              <a:rPr lang="en-US" sz="2400" b="1" dirty="0">
                <a:solidFill>
                  <a:srgbClr val="C00000"/>
                </a:solidFill>
                <a:latin typeface="Castellar" panose="020A0402060406010301" pitchFamily="18" charset="0"/>
              </a:rPr>
            </a:br>
            <a:r>
              <a:rPr lang="fr-FR" sz="2400" b="1" dirty="0">
                <a:solidFill>
                  <a:srgbClr val="C00000"/>
                </a:solidFill>
                <a:latin typeface="Castellar" panose="020A0402060406010301" pitchFamily="18" charset="0"/>
              </a:rPr>
              <a:t>veille du jeudi Saint</a:t>
            </a:r>
          </a:p>
        </p:txBody>
      </p:sp>
      <p:sp>
        <p:nvSpPr>
          <p:cNvPr id="3" name="Espace réservé du contenu 2">
            <a:extLst>
              <a:ext uri="{FF2B5EF4-FFF2-40B4-BE49-F238E27FC236}">
                <a16:creationId xmlns:a16="http://schemas.microsoft.com/office/drawing/2014/main" id="{2011C3F8-B64A-494A-8B05-6E146DDB32DE}"/>
              </a:ext>
            </a:extLst>
          </p:cNvPr>
          <p:cNvSpPr>
            <a:spLocks noGrp="1"/>
          </p:cNvSpPr>
          <p:nvPr>
            <p:ph idx="1"/>
          </p:nvPr>
        </p:nvSpPr>
        <p:spPr>
          <a:xfrm>
            <a:off x="609600" y="1855365"/>
            <a:ext cx="5270376" cy="4525963"/>
          </a:xfrm>
        </p:spPr>
        <p:txBody>
          <a:bodyPr>
            <a:normAutofit/>
          </a:bodyPr>
          <a:lstStyle/>
          <a:p>
            <a:pPr>
              <a:buFont typeface="Wingdings" panose="05000000000000000000" pitchFamily="2" charset="2"/>
              <a:buChar char="v"/>
            </a:pPr>
            <a:r>
              <a:rPr lang="fr-FR" sz="2800" dirty="0"/>
              <a:t> </a:t>
            </a:r>
            <a:r>
              <a:rPr lang="fr-FR" sz="2800" b="1" dirty="0">
                <a:hlinkClick r:id="rId4" action="ppaction://hlinksldjump"/>
              </a:rPr>
              <a:t>Prophétie</a:t>
            </a:r>
            <a:endParaRPr lang="fr-FR" sz="2800" b="1" dirty="0"/>
          </a:p>
          <a:p>
            <a:pPr>
              <a:buFont typeface="Wingdings" panose="05000000000000000000" pitchFamily="2" charset="2"/>
              <a:buChar char="v"/>
            </a:pPr>
            <a:r>
              <a:rPr lang="fr-FR" sz="2800" b="1" dirty="0">
                <a:latin typeface="CS Avva Shenouda" panose="020B7200000000000000" pitchFamily="34" charset="0"/>
              </a:rPr>
              <a:t> </a:t>
            </a:r>
            <a:r>
              <a:rPr lang="fr-FR" sz="2800" b="1" dirty="0">
                <a:latin typeface="CS Avva Shenouda" panose="020B7200000000000000" pitchFamily="34" charset="0"/>
                <a:hlinkClick r:id="rId5" action="ppaction://hlinksldjump"/>
              </a:rPr>
              <a:t>:</a:t>
            </a:r>
            <a:r>
              <a:rPr lang="fr-FR" sz="2800" b="1" dirty="0" err="1">
                <a:latin typeface="CS Avva Shenouda" panose="020B7200000000000000" pitchFamily="34" charset="0"/>
                <a:hlinkClick r:id="rId5" action="ppaction://hlinksldjump"/>
              </a:rPr>
              <a:t>wk</a:t>
            </a:r>
            <a:r>
              <a:rPr lang="fr-FR" sz="2800" b="1" dirty="0">
                <a:latin typeface="CS Avva Shenouda" panose="020B7200000000000000" pitchFamily="34" charset="0"/>
                <a:hlinkClick r:id="rId5" action="ppaction://hlinksldjump"/>
              </a:rPr>
              <a:t> te ]</a:t>
            </a:r>
            <a:r>
              <a:rPr lang="fr-FR" sz="2800" b="1" dirty="0" err="1">
                <a:latin typeface="CS Avva Shenouda" panose="020B7200000000000000" pitchFamily="34" charset="0"/>
                <a:hlinkClick r:id="rId5" action="ppaction://hlinksldjump"/>
              </a:rPr>
              <a:t>jom</a:t>
            </a:r>
            <a:endParaRPr lang="fr-FR" sz="2800" b="1" dirty="0">
              <a:latin typeface="CS Avva Shenouda" panose="020B7200000000000000" pitchFamily="34" charset="0"/>
            </a:endParaRPr>
          </a:p>
          <a:p>
            <a:pPr>
              <a:buFont typeface="Wingdings" panose="05000000000000000000" pitchFamily="2" charset="2"/>
              <a:buChar char="v"/>
            </a:pPr>
            <a:r>
              <a:rPr lang="fr-FR" sz="2800" b="1" dirty="0"/>
              <a:t> </a:t>
            </a:r>
            <a:r>
              <a:rPr lang="fr-FR" sz="2800" b="1" dirty="0">
                <a:hlinkClick r:id="rId6" action="ppaction://hlinksldjump"/>
              </a:rPr>
              <a:t>Psaume</a:t>
            </a:r>
            <a:endParaRPr lang="fr-FR" sz="2800" b="1" dirty="0"/>
          </a:p>
          <a:p>
            <a:pPr>
              <a:buFont typeface="Wingdings" panose="05000000000000000000" pitchFamily="2" charset="2"/>
              <a:buChar char="v"/>
            </a:pPr>
            <a:r>
              <a:rPr lang="fr-FR" sz="2800" b="1" dirty="0"/>
              <a:t> </a:t>
            </a:r>
            <a:r>
              <a:rPr lang="fr-FR" sz="2800" b="1" dirty="0">
                <a:hlinkClick r:id="rId7" action="ppaction://hlinksldjump"/>
              </a:rPr>
              <a:t>Evangile</a:t>
            </a:r>
            <a:endParaRPr lang="fr-FR" sz="2800" b="1" dirty="0"/>
          </a:p>
          <a:p>
            <a:pPr>
              <a:buFont typeface="Wingdings" panose="05000000000000000000" pitchFamily="2" charset="2"/>
              <a:buChar char="v"/>
            </a:pPr>
            <a:r>
              <a:rPr lang="fr-FR" sz="2800" b="1" dirty="0"/>
              <a:t> </a:t>
            </a:r>
            <a:r>
              <a:rPr lang="fr-FR" sz="2800" b="1" dirty="0">
                <a:hlinkClick r:id="rId8" action="ppaction://hlinksldjump"/>
              </a:rPr>
              <a:t>Commentaire</a:t>
            </a:r>
            <a:endParaRPr lang="fr-FR" sz="2800" b="1" dirty="0"/>
          </a:p>
          <a:p>
            <a:pPr>
              <a:buFont typeface="Wingdings" panose="05000000000000000000" pitchFamily="2" charset="2"/>
              <a:buChar char="v"/>
            </a:pPr>
            <a:endParaRPr lang="fr-FR" sz="2800" b="1" dirty="0"/>
          </a:p>
        </p:txBody>
      </p:sp>
    </p:spTree>
    <p:extLst>
      <p:ext uri="{BB962C8B-B14F-4D97-AF65-F5344CB8AC3E}">
        <p14:creationId xmlns:p14="http://schemas.microsoft.com/office/powerpoint/2010/main" val="17379759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492896"/>
            <a:ext cx="5616623" cy="3888432"/>
          </a:xfrm>
        </p:spPr>
        <p:txBody>
          <a:bodyPr>
            <a:normAutofit/>
          </a:bodyPr>
          <a:lstStyle/>
          <a:p>
            <a:pPr marL="0" indent="0" algn="ctr">
              <a:buNone/>
            </a:pPr>
            <a:r>
              <a:rPr lang="fr-FR" sz="2800" b="1" i="1" dirty="0">
                <a:solidFill>
                  <a:srgbClr val="C00000"/>
                </a:solidFill>
              </a:rPr>
              <a:t>Amos 4 : 4-13</a:t>
            </a:r>
          </a:p>
          <a:p>
            <a:pPr marL="0" indent="0" algn="just">
              <a:buNone/>
            </a:pPr>
            <a:r>
              <a:rPr lang="fr-FR" sz="2800" b="1"/>
              <a:t>Oracle du Seigneur : Allez </a:t>
            </a:r>
            <a:r>
              <a:rPr lang="fr-FR" sz="2800" b="1" dirty="0"/>
              <a:t>à Béthel et péchez! A Gilgal, péchez de plus belle! Apportez le matin vos sacrifices, tous les trois jours vos dîmes; </a:t>
            </a: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de la veille du Jeudi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2492896"/>
            <a:ext cx="5457799" cy="3992378"/>
          </a:xfrm>
          <a:prstGeom prst="rect">
            <a:avLst/>
          </a:prstGeom>
        </p:spPr>
        <p:txBody>
          <a:bodyPr wrap="square">
            <a:norm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EG" altLang="fr-FR" sz="3600" b="1" i="1"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عاموس</a:t>
            </a:r>
            <a:r>
              <a:rPr kumimoji="0" lang="ar-EG"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٤ :٤ -١٣</a:t>
            </a:r>
            <a:endParaRPr kumimoji="0" lang="fr-FR"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هذا ما يقوله الرب الإله : إنكم دخلتم إلى بيت </a:t>
            </a:r>
            <a:r>
              <a:rPr kumimoji="0" lang="ar-SA"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إيل</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فأثمتم، وفى </a:t>
            </a:r>
            <a:r>
              <a:rPr kumimoji="0" lang="ar-SA"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جلجال</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ar-SA"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جلعاد</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أكث</a:t>
            </a:r>
            <a:r>
              <a:rPr kumimoji="0" lang="ar-EG"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ر</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تم النفاق،</a:t>
            </a:r>
            <a:r>
              <a:rPr kumimoji="0" lang="ar-EG"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وفى كل صباح قدمتم ذبائحكم، وفى اليوم الثالث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عشوركم</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Espace réservé du contenu 2"/>
          <p:cNvSpPr txBox="1">
            <a:spLocks/>
          </p:cNvSpPr>
          <p:nvPr/>
        </p:nvSpPr>
        <p:spPr>
          <a:xfrm>
            <a:off x="407368" y="548680"/>
            <a:ext cx="11362455" cy="1656184"/>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Ebolqen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piprovytyc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erepef`cmou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=e=;=u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swpi</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neman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efjw</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mmoc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prstClr val="black"/>
                </a:solidFill>
                <a:effectLst/>
                <a:uLnTx/>
                <a:uFillTx/>
                <a:latin typeface="Athanasius"/>
                <a:ea typeface="+mn-ea"/>
                <a:cs typeface="+mn-cs"/>
              </a:rPr>
              <a:t>Nai</a:t>
            </a:r>
            <a:r>
              <a:rPr kumimoji="0" lang="fr-FR" sz="2800" b="1" i="0" u="none" strike="noStrike" kern="1200" cap="none" spc="0" normalizeH="0" baseline="0" noProof="0" dirty="0">
                <a:ln>
                  <a:noFill/>
                </a:ln>
                <a:solidFill>
                  <a:prstClr val="black"/>
                </a:solidFill>
                <a:effectLst/>
                <a:uLnTx/>
                <a:uFillTx/>
                <a:latin typeface="Athanasius"/>
                <a:ea typeface="+mn-ea"/>
                <a:cs typeface="+mn-cs"/>
              </a:rPr>
              <a:t> ne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nh</a:t>
            </a: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èetefjw</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èmwou</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ènje</a:t>
            </a:r>
            <a:r>
              <a:rPr kumimoji="0" lang="fr-FR" sz="2800" b="1" i="0" u="none" strike="noStrike" kern="1200" cap="none" spc="0" normalizeH="0" baseline="0" noProof="0" dirty="0">
                <a:ln>
                  <a:noFill/>
                </a:ln>
                <a:solidFill>
                  <a:prstClr val="black"/>
                </a:solidFill>
                <a:effectLst/>
                <a:uLnTx/>
                <a:uFillTx/>
                <a:latin typeface="Athanasius"/>
                <a:ea typeface="+mn-ea"/>
                <a:cs typeface="+mn-cs"/>
              </a:rPr>
              <a:t> P_ V; &gt;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èareten</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enwten</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èe'oun</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èeBhqhl</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ouo</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èareten</a:t>
            </a:r>
            <a:r>
              <a:rPr kumimoji="0" lang="fr-FR" sz="2800" b="1" i="0" u="none" strike="noStrike" kern="1200" cap="none" spc="0" normalizeH="0" baseline="0" noProof="0" dirty="0">
                <a:ln>
                  <a:noFill/>
                </a:ln>
                <a:solidFill>
                  <a:prstClr val="black"/>
                </a:solidFill>
                <a:effectLst/>
                <a:uLnTx/>
                <a:uFillTx/>
                <a:latin typeface="Athanasius"/>
                <a:ea typeface="+mn-ea"/>
                <a:cs typeface="+mn-cs"/>
              </a:rPr>
              <a:t> er`</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èanomin</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Ou`wou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`n}`triac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e;ouab</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pennou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nem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ni`eneh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tyrou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800" b="1" i="0" u="none" strike="noStrike" kern="1200" cap="none" spc="0" normalizeH="0" baseline="0" noProof="0" dirty="0">
              <a:ln>
                <a:noFill/>
              </a:ln>
              <a:solidFill>
                <a:prstClr val="black"/>
              </a:solidFill>
              <a:effectLst/>
              <a:uLnTx/>
              <a:uFillTx/>
              <a:latin typeface="Athanasius"/>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53414"/>
            <a:ext cx="35283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a:t>
            </a:r>
            <a:r>
              <a:rPr kumimoji="0" lang="ar-EG"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a:t>
            </a:r>
            <a:r>
              <a:rPr kumimoji="0" lang="ar-BH"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a:t>
            </a:r>
            <a:r>
              <a:rPr kumimoji="0" lang="ar-EG"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ثالثة من ليلة الخميس</a:t>
            </a:r>
            <a:r>
              <a:rPr kumimoji="0" lang="ar-BH"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18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7258197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faites brûler du levain en sacrifice de louange, criez vos offrandes volontaires, annoncez-les, puisque c'est cela que vous aimez, enfants d'Israël! Oracle du Seigneur Dieu. Aussi, moi je vous ai fait les dents nettes en toutes vos villes, je vous ai privés de pain dans tous vos villages; et vous n'êtes pas revenus à moi! Oracle du Seigneur. Aussi, moi je vous ai refusé la pluie, juste trois mois avant la moisson;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وقرأتم ناموساً خارجاً. طلبوا ال</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عتراف</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والإنذار لأن بنى إسرائيل أحبوا هذه قال الرب الإله، ف</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نى أنا سأعطيكم ضرس الأسنان فى جميع مدنكم، وعوز الخبز فى جميع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أماكنكم</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فلم ترجعوا إلى</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يقول الرب، وأنا أيضاً منعت عنكم المطر</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قبل الحصاد بثلاثة أشه</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ر</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de la veille du Jeudi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a:t>
            </a:r>
            <a:r>
              <a:rPr kumimoji="0" lang="ar-BH"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a:t>
            </a:r>
            <a:r>
              <a:rPr kumimoji="0" lang="ar-EG"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ثالثة من ليلة الخميس</a:t>
            </a:r>
            <a:r>
              <a:rPr kumimoji="0" lang="ar-BH"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18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0107480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j'ai fait pleuvoir sur une ville et sur une autre ville je ne faisais pas pleuvoir; un champ recevait de la pluie, et un champ, faute de pluie, se desséchait; deux, trois villes allaient en titubant vers une autre pour boire de l'eau sans pouvoir se désaltérer; et vous n'êtes pas revenus à moi! Oracle du Seigneur. Je vous ai frappés par la rouille et la nielle, j'ai desséché vos jardins et vos vignes; vos figuiers et vos oliviers,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سأ</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مطر على مدينة واحدة وعلى مدينة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آ</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خرى لا أ</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مطر.</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جزء واحد يشرب، والجزء الآخر لا أمطر عليه فيجف،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فتج</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ت</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مع مدينتان أو ثلاث إلى مدينة واحدة ليشربوا ماء ولا يرتو</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وكذلك لم ترجعوا إلى</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قال الرب، ضربتكم بالحمى والبرد فأكثرتم نجاساتكم، وأكل الق</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مص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(أبناء الجراد) جناتكم وكرومكم وتينكم</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وزيتونكم</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de la veille du Jeudi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a:t>
            </a:r>
            <a:r>
              <a:rPr kumimoji="0" lang="ar-BH"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a:t>
            </a:r>
            <a:r>
              <a:rPr kumimoji="0" lang="ar-EG"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ثالثة من ليلة الخميس</a:t>
            </a:r>
            <a:r>
              <a:rPr kumimoji="0" lang="ar-BH"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18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2349626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76672"/>
            <a:ext cx="5616624" cy="5904656"/>
          </a:xfrm>
        </p:spPr>
        <p:txBody>
          <a:bodyPr>
            <a:noAutofit/>
          </a:bodyPr>
          <a:lstStyle/>
          <a:p>
            <a:pPr marL="0" indent="0" algn="just">
              <a:buNone/>
            </a:pPr>
            <a:r>
              <a:rPr lang="fr-FR" sz="2800" b="1" dirty="0"/>
              <a:t>la sauterelle les a dévorés; et vous n'êtes pas revenus à moi! Oracle du Seigneur. J'ai envoyé parmi vous une peste, comme la peste d'Égypte; j'ai tué vos jeunes gens par l'épée, tandis que vos chevaux étaient capturés; j'ai fait monter à vos narines la puanteur de vos camps; et vous n'êtes pas revenus à moi! Oracle du Seigneur. Je vous ai bouleversés comme Dieu bouleversa Sodome et Gomorrhe, et vous avez été comme un tison sauvé de l'incendie;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وكذلك أيضاً لم ترجعوا إلى</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قال الرب، فأرسلت عليكم وباء</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فى طرق مصر. قتلت بالسيف شبا</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كم مع سلب خيلكم، وأتيت بالنار على عساكركم بغضب، هكذا أيضاً لم ترجعوا إلى</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يقول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الرب.</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فهدمتكم كما هدم</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اللهُ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سَدُومَ</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وَعَمُورَةَ</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فَصِرْتُمْ ك</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عشب قد أُحرق بالنار</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de la veille du Jeudi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a:t>
            </a:r>
            <a:r>
              <a:rPr kumimoji="0" lang="ar-BH"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a:t>
            </a:r>
            <a:r>
              <a:rPr kumimoji="0" lang="ar-EG"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ثالثة من ليلة الخميس</a:t>
            </a:r>
            <a:r>
              <a:rPr kumimoji="0" lang="ar-BH"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9985062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et vous n'êtes pas revenus à moi! Oracle du Seigneur. C'est pourquoi, voici comment je vais te traiter, Israël! Parce que je vais te traiter ainsi, prépare-toi à rencontrer ton Dieu, Israël! Car c'est lui qui forme les montagnes et qui crée le vent, qui révèle à l'homme ses pensées, qui change l'aurore en ténèbres, et qui marche sur les hauteurs de la terre: Le Seigneur, Dieu </a:t>
            </a:r>
            <a:r>
              <a:rPr lang="fr-FR" sz="2800" b="1" dirty="0" err="1"/>
              <a:t>Sabaot</a:t>
            </a:r>
            <a:r>
              <a:rPr lang="fr-FR" sz="2800" b="1" dirty="0"/>
              <a:t>, est son nom.</a:t>
            </a:r>
          </a:p>
          <a:p>
            <a:pPr marL="0" indent="0" algn="just">
              <a:buNone/>
            </a:pPr>
            <a:r>
              <a:rPr lang="fr-FR" sz="2800" b="1" i="1" dirty="0">
                <a:solidFill>
                  <a:srgbClr val="C00000"/>
                </a:solidFill>
              </a:rPr>
              <a:t>Gloire à la sainte Trinité notre Dieu.</a:t>
            </a:r>
            <a:endParaRPr lang="fr-FR" sz="2800" b="1" dirty="0">
              <a:solidFill>
                <a:srgbClr val="C00000"/>
              </a:solidFill>
            </a:endParaRP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فَلَمْ تَرْجِعُوا إِلَيَّ، يَقُولُ الرَّبُّ. </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لذلك أصنع بك هكذا يا إسرائيل، وبما</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نى أصنع هذا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فإستعد</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لتدعوا إلهك يا إسرائيل فها أنا المثبت الرعد والخالق الريح والمبشر بمسيحه فى البشر، الخالق الصبح والنسمة والراكب على أعالى الأرض، الرب الإله الضابط الكل هو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سمه.</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مجدًا للثالوث الأقدس إلهنا آمين</a:t>
            </a: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de la veille du Jeudi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a:t>
            </a:r>
            <a:r>
              <a:rPr kumimoji="0" lang="ar-BH"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a:t>
            </a:r>
            <a:r>
              <a:rPr kumimoji="0" lang="ar-EG"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ثالثة من ليلة الخميس</a:t>
            </a:r>
            <a:r>
              <a:rPr kumimoji="0" lang="ar-BH"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4841114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Aie pitié de nous Seigneur, alléluia. Au nom du Père, du Fils et du Saint-Esprit, un seul Dieu,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13640"/>
            <a:ext cx="3574559" cy="5232202"/>
          </a:xfrm>
          <a:prstGeom prst="rect">
            <a:avLst/>
          </a:prstGeom>
        </p:spPr>
        <p:txBody>
          <a:bodyPr wrap="square" anchor="ctr" anchorCtr="0">
            <a:spAutoFit/>
          </a:bodyPr>
          <a:lstStyle/>
          <a:p>
            <a:pPr algn="just" rtl="1">
              <a:spcAft>
                <a:spcPts val="1200"/>
              </a:spcAft>
            </a:pPr>
            <a:r>
              <a:rPr lang="ar-AE" sz="5400" b="1" dirty="0">
                <a:latin typeface="Book Antiqua" panose="02040602050305030304" pitchFamily="18" charset="0"/>
              </a:rPr>
              <a:t>يا رب ارحمنا. </a:t>
            </a:r>
            <a:r>
              <a:rPr lang="ar-AE" sz="5400" b="1" dirty="0" err="1">
                <a:latin typeface="Book Antiqua" panose="02040602050305030304" pitchFamily="18" charset="0"/>
              </a:rPr>
              <a:t>الليلويا</a:t>
            </a:r>
            <a:r>
              <a:rPr lang="ar-AE" sz="5400" b="1" dirty="0">
                <a:latin typeface="Book Antiqua" panose="02040602050305030304" pitchFamily="18" charset="0"/>
              </a:rPr>
              <a:t>.</a:t>
            </a:r>
            <a:endParaRPr lang="fr-FR" sz="5400" b="1" dirty="0">
              <a:latin typeface="Book Antiqua" panose="02040602050305030304" pitchFamily="18" charset="0"/>
            </a:endParaRPr>
          </a:p>
          <a:p>
            <a:pPr algn="just" rtl="1"/>
            <a:r>
              <a:rPr lang="ar-AE" sz="5400" b="1" dirty="0">
                <a:latin typeface="Book Antiqua" panose="02040602050305030304" pitchFamily="18" charset="0"/>
              </a:rPr>
              <a:t> باسم ألآب والابن والروح القدس إلهٍ واحد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655052"/>
            <a:ext cx="3933030" cy="5663089"/>
          </a:xfrm>
          <a:prstGeom prst="rect">
            <a:avLst/>
          </a:prstGeom>
        </p:spPr>
        <p:txBody>
          <a:bodyPr wrap="square">
            <a:spAutoFit/>
          </a:bodyPr>
          <a:lstStyle/>
          <a:p>
            <a:pPr algn="just">
              <a:spcAft>
                <a:spcPts val="1200"/>
              </a:spcAft>
            </a:pPr>
            <a:r>
              <a:rPr lang="fr-FR" sz="4400" b="1" dirty="0">
                <a:latin typeface="CS Avva Shenouda" panose="020B7200000000000000" pitchFamily="34" charset="0"/>
              </a:rPr>
              <a:t>`P[</a:t>
            </a:r>
            <a:r>
              <a:rPr lang="fr-FR" sz="4400" b="1" dirty="0" err="1">
                <a:latin typeface="CS Avva Shenouda" panose="020B7200000000000000" pitchFamily="34" charset="0"/>
              </a:rPr>
              <a:t>oic</a:t>
            </a:r>
            <a:r>
              <a:rPr lang="fr-FR" sz="4400" b="1" dirty="0">
                <a:latin typeface="CS Avva Shenouda" panose="020B7200000000000000" pitchFamily="34" charset="0"/>
              </a:rPr>
              <a:t> </a:t>
            </a:r>
            <a:r>
              <a:rPr lang="fr-FR" sz="4400" b="1" dirty="0" err="1">
                <a:latin typeface="CS Avva Shenouda" panose="020B7200000000000000" pitchFamily="34" charset="0"/>
              </a:rPr>
              <a:t>nai</a:t>
            </a:r>
            <a:r>
              <a:rPr lang="fr-FR" sz="4400" b="1" dirty="0">
                <a:latin typeface="CS Avva Shenouda" panose="020B7200000000000000" pitchFamily="34" charset="0"/>
              </a:rPr>
              <a:t> nan </a:t>
            </a:r>
            <a:r>
              <a:rPr lang="fr-FR" sz="4400" b="1" dirty="0" err="1">
                <a:latin typeface="CS Avva Shenouda" panose="020B7200000000000000" pitchFamily="34" charset="0"/>
              </a:rPr>
              <a:t>allyloui`a</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Qen</a:t>
            </a:r>
            <a:r>
              <a:rPr lang="fr-FR" sz="4400" b="1" dirty="0">
                <a:latin typeface="CS Avva Shenouda" panose="020B7200000000000000" pitchFamily="34" charset="0"/>
              </a:rPr>
              <a:t> `</a:t>
            </a:r>
            <a:r>
              <a:rPr lang="fr-FR" sz="4400" b="1" dirty="0" err="1">
                <a:latin typeface="CS Avva Shenouda" panose="020B7200000000000000" pitchFamily="34" charset="0"/>
              </a:rPr>
              <a:t>vran</a:t>
            </a:r>
            <a:r>
              <a:rPr lang="fr-FR" sz="4400" b="1" dirty="0">
                <a:latin typeface="CS Avva Shenouda" panose="020B7200000000000000" pitchFamily="34" charset="0"/>
              </a:rPr>
              <a:t> `</a:t>
            </a:r>
            <a:r>
              <a:rPr lang="fr-FR" sz="4400" b="1" dirty="0" err="1">
                <a:latin typeface="CS Avva Shenouda" panose="020B7200000000000000" pitchFamily="34" charset="0"/>
              </a:rPr>
              <a:t>mViwt</a:t>
            </a:r>
            <a:r>
              <a:rPr lang="fr-FR" sz="4400" b="1" dirty="0">
                <a:latin typeface="CS Avva Shenouda" panose="020B7200000000000000" pitchFamily="34" charset="0"/>
              </a:rPr>
              <a:t> nem </a:t>
            </a:r>
            <a:r>
              <a:rPr lang="fr-FR" sz="4400" b="1" dirty="0" err="1">
                <a:latin typeface="CS Avva Shenouda" panose="020B7200000000000000" pitchFamily="34" charset="0"/>
              </a:rPr>
              <a:t>Psyri</a:t>
            </a:r>
            <a:r>
              <a:rPr lang="fr-FR" sz="4400" b="1" dirty="0">
                <a:latin typeface="CS Avva Shenouda" panose="020B7200000000000000" pitchFamily="34" charset="0"/>
              </a:rPr>
              <a:t> </a:t>
            </a:r>
            <a:r>
              <a:rPr lang="fr-FR" sz="4400" b="1" dirty="0">
                <a:latin typeface="CS Avva Shenouda" pitchFamily="34" charset="0"/>
                <a:cs typeface="Times New Roman" pitchFamily="18" charset="0"/>
              </a:rPr>
              <a:t>@ </a:t>
            </a:r>
            <a:r>
              <a:rPr lang="fr-FR" sz="4400" b="1" dirty="0">
                <a:latin typeface="CS Avva Shenouda" panose="020B7200000000000000" pitchFamily="34" charset="0"/>
              </a:rPr>
              <a:t>nem </a:t>
            </a:r>
            <a:r>
              <a:rPr lang="fr-FR" sz="4400" b="1" dirty="0" err="1">
                <a:latin typeface="CS Avva Shenouda" panose="020B7200000000000000" pitchFamily="34" charset="0"/>
              </a:rPr>
              <a:t>Pi`pneuma</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latin typeface="CS Avva Shenouda" panose="020B7200000000000000" pitchFamily="34" charset="0"/>
              </a:rPr>
              <a:t>ounou</a:t>
            </a:r>
            <a:r>
              <a:rPr lang="fr-FR" sz="4400" b="1" dirty="0">
                <a:latin typeface="CS Avva Shenouda" panose="020B7200000000000000" pitchFamily="34" charset="0"/>
              </a:rPr>
              <a:t>] `</a:t>
            </a:r>
            <a:r>
              <a:rPr lang="fr-FR" sz="4400" b="1" dirty="0" err="1">
                <a:latin typeface="CS Avva Shenouda" panose="020B7200000000000000" pitchFamily="34" charset="0"/>
              </a:rPr>
              <a:t>nouwt</a:t>
            </a:r>
            <a:r>
              <a:rPr lang="fr-FR" sz="4400" b="1" dirty="0">
                <a:latin typeface="CS Avva Shenouda" panose="020B7200000000000000" pitchFamily="34" charset="0"/>
              </a:rPr>
              <a:t>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17394447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Gloire au Père, au Fils et au Saint-Esprit, maintenant et toujours et pour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90584"/>
            <a:ext cx="3574559" cy="5078313"/>
          </a:xfrm>
          <a:prstGeom prst="rect">
            <a:avLst/>
          </a:prstGeom>
        </p:spPr>
        <p:txBody>
          <a:bodyPr wrap="square" anchor="ctr" anchorCtr="0">
            <a:spAutoFit/>
          </a:bodyPr>
          <a:lstStyle/>
          <a:p>
            <a:pPr algn="just" rtl="1"/>
            <a:r>
              <a:rPr lang="ar-AE" sz="5400" b="1" dirty="0">
                <a:latin typeface="Book Antiqua" panose="02040602050305030304" pitchFamily="18" charset="0"/>
              </a:rPr>
              <a:t>المجد للآب </a:t>
            </a:r>
            <a:r>
              <a:rPr lang="ar-AE" sz="5400" b="1" dirty="0" err="1">
                <a:latin typeface="Book Antiqua" panose="02040602050305030304" pitchFamily="18" charset="0"/>
              </a:rPr>
              <a:t>والإبن</a:t>
            </a:r>
            <a:r>
              <a:rPr lang="ar-AE" sz="5400" b="1" dirty="0">
                <a:latin typeface="Book Antiqua" panose="02040602050305030304" pitchFamily="18" charset="0"/>
              </a:rPr>
              <a:t> والروح القدس. الآن وكل أوان وإلى دهر الدهور.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858248"/>
            <a:ext cx="3933030" cy="4832092"/>
          </a:xfrm>
          <a:prstGeom prst="rect">
            <a:avLst/>
          </a:prstGeom>
        </p:spPr>
        <p:txBody>
          <a:bodyPr wrap="square">
            <a:spAutoFit/>
          </a:bodyPr>
          <a:lstStyle/>
          <a:p>
            <a:pPr algn="just"/>
            <a:r>
              <a:rPr lang="fr-FR" sz="4400" b="1" dirty="0">
                <a:latin typeface="CS Avva Shenouda" panose="020B7200000000000000" pitchFamily="34" charset="0"/>
              </a:rPr>
              <a:t>Doxa Patri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Ui`w</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agi`w</a:t>
            </a:r>
            <a:r>
              <a:rPr lang="fr-FR" sz="4400" b="1" dirty="0">
                <a:latin typeface="CS Avva Shenouda" panose="020B7200000000000000" pitchFamily="34" charset="0"/>
              </a:rPr>
              <a:t> `</a:t>
            </a:r>
            <a:r>
              <a:rPr lang="fr-FR" sz="4400" b="1" dirty="0" err="1">
                <a:latin typeface="CS Avva Shenouda" panose="020B7200000000000000" pitchFamily="34" charset="0"/>
              </a:rPr>
              <a:t>Pneumati</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nun</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a`i</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ic</a:t>
            </a:r>
            <a:r>
              <a:rPr lang="fr-FR" sz="4400" b="1" dirty="0">
                <a:latin typeface="CS Avva Shenouda" panose="020B7200000000000000" pitchFamily="34" charset="0"/>
              </a:rPr>
              <a:t> </a:t>
            </a:r>
            <a:r>
              <a:rPr lang="fr-FR" sz="4400" b="1" dirty="0" err="1">
                <a:latin typeface="CS Avva Shenouda" panose="020B7200000000000000" pitchFamily="34" charset="0"/>
              </a:rPr>
              <a:t>touc</a:t>
            </a:r>
            <a:r>
              <a:rPr lang="fr-FR" sz="4400" b="1" dirty="0">
                <a:latin typeface="CS Avva Shenouda" panose="020B7200000000000000" pitchFamily="34" charset="0"/>
              </a:rPr>
              <a:t> `</a:t>
            </a:r>
            <a:r>
              <a:rPr lang="fr-FR" sz="4400" b="1" dirty="0" err="1">
                <a:latin typeface="CS Avva Shenouda" panose="020B7200000000000000" pitchFamily="34" charset="0"/>
              </a:rPr>
              <a:t>e`wnac</a:t>
            </a:r>
            <a:r>
              <a:rPr lang="fr-FR" sz="4400" b="1" dirty="0">
                <a:latin typeface="CS Avva Shenouda" panose="020B7200000000000000" pitchFamily="34" charset="0"/>
              </a:rPr>
              <a:t> </a:t>
            </a:r>
            <a:r>
              <a:rPr lang="fr-FR" sz="4400" b="1" dirty="0" err="1">
                <a:latin typeface="CS Avva Shenouda" panose="020B7200000000000000" pitchFamily="34" charset="0"/>
              </a:rPr>
              <a:t>twn</a:t>
            </a:r>
            <a:r>
              <a:rPr lang="fr-FR" sz="4400" b="1" dirty="0">
                <a:latin typeface="CS Avva Shenouda" panose="020B7200000000000000" pitchFamily="34" charset="0"/>
              </a:rPr>
              <a:t> `</a:t>
            </a:r>
            <a:r>
              <a:rPr lang="fr-FR" sz="4400" b="1" dirty="0" err="1">
                <a:latin typeface="CS Avva Shenouda" panose="020B7200000000000000" pitchFamily="34" charset="0"/>
              </a:rPr>
              <a:t>e`wnwn</a:t>
            </a:r>
            <a:r>
              <a:rPr lang="fr-FR" sz="4400" b="1" dirty="0">
                <a:latin typeface="CS Avva Shenouda" panose="020B7200000000000000" pitchFamily="34" charset="0"/>
              </a:rPr>
              <a:t> @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5584286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6144344" cy="6041868"/>
          </a:xfrm>
        </p:spPr>
        <p:txBody>
          <a:bodyPr numCol="1" spcCol="72000" anchor="ctr">
            <a:noAutofit/>
          </a:bodyPr>
          <a:lstStyle/>
          <a:p>
            <a:pPr marL="0" indent="0" algn="just">
              <a:buNone/>
            </a:pPr>
            <a:r>
              <a:rPr lang="fr-FR" sz="3600" b="1" dirty="0">
                <a:latin typeface="Book Antiqua" panose="02040602050305030304" pitchFamily="18" charset="0"/>
              </a:rPr>
              <a:t>Louange de la </a:t>
            </a:r>
            <a:r>
              <a:rPr lang="fr-FR" sz="3600" b="1" dirty="0">
                <a:solidFill>
                  <a:srgbClr val="C00000"/>
                </a:solidFill>
                <a:latin typeface="Book Antiqua" panose="02040602050305030304" pitchFamily="18" charset="0"/>
              </a:rPr>
              <a:t>3</a:t>
            </a:r>
            <a:r>
              <a:rPr lang="fr-FR" sz="3600" b="1" baseline="30000" dirty="0">
                <a:solidFill>
                  <a:srgbClr val="C00000"/>
                </a:solidFill>
                <a:latin typeface="Book Antiqua" panose="02040602050305030304" pitchFamily="18" charset="0"/>
              </a:rPr>
              <a:t>ème</a:t>
            </a:r>
            <a:r>
              <a:rPr lang="fr-FR" sz="3600" b="1" dirty="0">
                <a:solidFill>
                  <a:srgbClr val="C00000"/>
                </a:solidFill>
                <a:latin typeface="Book Antiqua" panose="02040602050305030304" pitchFamily="18" charset="0"/>
              </a:rPr>
              <a:t> heure de la veille du jeudi</a:t>
            </a:r>
            <a:r>
              <a:rPr lang="fr-FR" sz="3600" b="1" dirty="0">
                <a:latin typeface="Book Antiqua" panose="02040602050305030304" pitchFamily="18" charset="0"/>
              </a:rPr>
              <a:t> saint de la semaine sainte, que sa bénédiction soit avec nous amen.</a:t>
            </a: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Rends-nous dignes de dire avec action de grâces : </a:t>
            </a:r>
          </a:p>
          <a:p>
            <a:pPr marL="0" indent="0" algn="just">
              <a:buNone/>
            </a:pPr>
            <a:r>
              <a:rPr lang="fr-FR" sz="3600" b="1" dirty="0">
                <a:latin typeface="Book Antiqua" panose="02040602050305030304" pitchFamily="18" charset="0"/>
              </a:rPr>
              <a:t>Notre Père…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908720"/>
            <a:ext cx="5186425" cy="4955203"/>
          </a:xfrm>
          <a:prstGeom prst="rect">
            <a:avLst/>
          </a:prstGeom>
        </p:spPr>
        <p:txBody>
          <a:bodyPr wrap="square" anchor="ctr" anchorCtr="0">
            <a:spAutoFit/>
          </a:bodyPr>
          <a:lstStyle/>
          <a:p>
            <a:pPr algn="just" rtl="1"/>
            <a:r>
              <a:rPr lang="ar-AE" sz="4000" b="1" dirty="0" err="1">
                <a:latin typeface="Book Antiqua" panose="02040602050305030304" pitchFamily="18" charset="0"/>
              </a:rPr>
              <a:t>تسبحة</a:t>
            </a:r>
            <a:r>
              <a:rPr lang="ar-AE" sz="4000" b="1" dirty="0">
                <a:latin typeface="Book Antiqua" panose="02040602050305030304" pitchFamily="18" charset="0"/>
              </a:rPr>
              <a:t>  </a:t>
            </a:r>
            <a:r>
              <a:rPr lang="ar-AE" sz="4000" b="1" dirty="0">
                <a:solidFill>
                  <a:srgbClr val="C00000"/>
                </a:solidFill>
                <a:latin typeface="Book Antiqua" panose="02040602050305030304" pitchFamily="18" charset="0"/>
              </a:rPr>
              <a:t>الساعة الثالثة من ليلة الخميس</a:t>
            </a:r>
            <a:r>
              <a:rPr lang="ar-AE" sz="4000" b="1" dirty="0">
                <a:latin typeface="Book Antiqua" panose="02040602050305030304" pitchFamily="18" charset="0"/>
              </a:rPr>
              <a:t> من </a:t>
            </a:r>
            <a:r>
              <a:rPr lang="ar-AE" sz="4000" b="1" dirty="0" err="1">
                <a:latin typeface="Book Antiqua" panose="02040602050305030304" pitchFamily="18" charset="0"/>
              </a:rPr>
              <a:t>البصخة</a:t>
            </a:r>
            <a:r>
              <a:rPr lang="ar-AE" sz="4000" b="1" dirty="0">
                <a:latin typeface="Book Antiqua" panose="02040602050305030304" pitchFamily="18" charset="0"/>
              </a:rPr>
              <a:t> المقدسة بركت</a:t>
            </a:r>
            <a:r>
              <a:rPr lang="ar-EG" sz="4000" b="1" dirty="0">
                <a:latin typeface="Book Antiqua" panose="02040602050305030304" pitchFamily="18" charset="0"/>
              </a:rPr>
              <a:t>ها</a:t>
            </a:r>
            <a:r>
              <a:rPr lang="ar-AE" sz="4000" b="1" dirty="0">
                <a:latin typeface="Book Antiqua" panose="02040602050305030304" pitchFamily="18" charset="0"/>
              </a:rPr>
              <a:t> فلتكُن معنا آمين.</a:t>
            </a:r>
            <a:endParaRPr lang="fr-FR" sz="4000" b="1" dirty="0">
              <a:latin typeface="Book Antiqua" panose="02040602050305030304" pitchFamily="18" charset="0"/>
            </a:endParaRPr>
          </a:p>
          <a:p>
            <a:pPr algn="just" rtl="1"/>
            <a:endParaRPr lang="fr-FR" sz="4000" b="1" dirty="0">
              <a:latin typeface="Book Antiqua" panose="02040602050305030304" pitchFamily="18" charset="0"/>
            </a:endParaRPr>
          </a:p>
          <a:p>
            <a:pPr algn="just" rtl="1"/>
            <a:endParaRPr lang="ar-AE" sz="3600" b="1" dirty="0">
              <a:latin typeface="Book Antiqua" panose="02040602050305030304" pitchFamily="18" charset="0"/>
            </a:endParaRPr>
          </a:p>
          <a:p>
            <a:pPr algn="just" rtl="1"/>
            <a:r>
              <a:rPr lang="ar-AE" sz="4000" b="1" dirty="0">
                <a:latin typeface="Book Antiqua" panose="02040602050305030304" pitchFamily="18" charset="0"/>
              </a:rPr>
              <a:t>اللهم </a:t>
            </a:r>
            <a:r>
              <a:rPr lang="ar-EG" sz="4000" b="1" dirty="0">
                <a:latin typeface="Book Antiqua" panose="02040602050305030304" pitchFamily="18" charset="0"/>
              </a:rPr>
              <a:t>إ</a:t>
            </a:r>
            <a:r>
              <a:rPr lang="ar-AE" sz="4000" b="1" dirty="0">
                <a:latin typeface="Book Antiqua" panose="02040602050305030304" pitchFamily="18" charset="0"/>
              </a:rPr>
              <a:t>جعلنا مستحِقين أن نقولَ بشكر: يا أبانا الذي في السموات...</a:t>
            </a:r>
          </a:p>
        </p:txBody>
      </p:sp>
    </p:spTree>
    <p:extLst>
      <p:ext uri="{BB962C8B-B14F-4D97-AF65-F5344CB8AC3E}">
        <p14:creationId xmlns:p14="http://schemas.microsoft.com/office/powerpoint/2010/main" val="11536212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492896"/>
            <a:ext cx="5616623" cy="3888432"/>
          </a:xfrm>
        </p:spPr>
        <p:txBody>
          <a:bodyPr>
            <a:normAutofit/>
          </a:bodyPr>
          <a:lstStyle/>
          <a:p>
            <a:pPr marL="0" indent="0" algn="ctr">
              <a:buNone/>
            </a:pPr>
            <a:r>
              <a:rPr lang="fr-FR" sz="2800" b="1" i="1" dirty="0" err="1">
                <a:solidFill>
                  <a:srgbClr val="C00000"/>
                </a:solidFill>
              </a:rPr>
              <a:t>Ezechiel</a:t>
            </a:r>
            <a:r>
              <a:rPr lang="fr-FR" sz="2800" b="1" i="1" dirty="0">
                <a:solidFill>
                  <a:srgbClr val="C00000"/>
                </a:solidFill>
              </a:rPr>
              <a:t> 43 : 5-11</a:t>
            </a:r>
          </a:p>
          <a:p>
            <a:pPr marL="0" indent="0" algn="just">
              <a:buNone/>
            </a:pPr>
            <a:r>
              <a:rPr lang="fr-FR" sz="2800" b="1" dirty="0"/>
              <a:t>L'esprit m'enleva et me fit entrer dans le parvis intérieur, et voici que la gloire du Seigneur emplissait le Temple. J'entendis quelqu'un me parler depuis le Temple, </a:t>
            </a: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Première Heure de la veille du Jeudi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2492896"/>
            <a:ext cx="5457799" cy="3992378"/>
          </a:xfrm>
          <a:prstGeom prst="rect">
            <a:avLst/>
          </a:prstGeom>
        </p:spPr>
        <p:txBody>
          <a:bodyPr wrap="square">
            <a:norm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EG" altLang="fr-FR" sz="3600" b="1" i="1"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حزقيال</a:t>
            </a:r>
            <a:r>
              <a:rPr kumimoji="0" lang="ar-EG"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٤٣ : ٥- ١١</a:t>
            </a:r>
            <a:endParaRPr kumimoji="0" lang="fr-FR"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فحملنى الروح وأدخلنى إلى الدار </a:t>
            </a:r>
            <a:r>
              <a:rPr kumimoji="0" lang="ar-SA"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الداخلية.</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وإذ البيت ممتلئ من مجد الرب.</a:t>
            </a:r>
            <a:r>
              <a:rPr kumimoji="0" lang="ar-EG"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فوقفت وإذا بصوت يتكلم معى من الب</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ي</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ت،</a:t>
            </a: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Espace réservé du contenu 2"/>
          <p:cNvSpPr txBox="1">
            <a:spLocks/>
          </p:cNvSpPr>
          <p:nvPr/>
        </p:nvSpPr>
        <p:spPr>
          <a:xfrm>
            <a:off x="407368" y="548680"/>
            <a:ext cx="11362455" cy="1656184"/>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Ebolqen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Iezekiyl</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piprovytyc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erepef`cmou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=e=;=u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swpi</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neman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efjw</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mmoc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prstClr val="black"/>
                </a:solidFill>
                <a:effectLst/>
                <a:uLnTx/>
                <a:uFillTx/>
                <a:latin typeface="Athanasius"/>
                <a:ea typeface="+mn-ea"/>
                <a:cs typeface="+mn-cs"/>
              </a:rPr>
              <a:t>Ouo</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afolt</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ènje</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oup</a:t>
            </a:r>
            <a:r>
              <a:rPr kumimoji="0" lang="fr-FR" sz="2800" b="1" i="0" u="none" strike="noStrike" kern="1200" cap="none" spc="0" normalizeH="0" baseline="0" noProof="0" dirty="0">
                <a:ln>
                  <a:noFill/>
                </a:ln>
                <a:solidFill>
                  <a:prstClr val="black"/>
                </a:solidFill>
                <a:effectLst/>
                <a:uLnTx/>
                <a:uFillTx/>
                <a:latin typeface="Athanasius"/>
                <a:ea typeface="+mn-ea"/>
                <a:cs typeface="+mn-cs"/>
              </a:rPr>
              <a:t>/n/a/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ouo</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afent</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èe'oun</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èe;aulh</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èetca'oun</a:t>
            </a:r>
            <a:r>
              <a:rPr kumimoji="0" lang="fr-FR" sz="2800" b="1" i="0" u="none" strike="noStrike" kern="1200" cap="none" spc="0" normalizeH="0" baseline="0" noProof="0" dirty="0">
                <a:ln>
                  <a:noFill/>
                </a:ln>
                <a:solidFill>
                  <a:prstClr val="black"/>
                </a:solidFill>
                <a:effectLst/>
                <a:uLnTx/>
                <a:uFillTx/>
                <a:latin typeface="Athanasius"/>
                <a:ea typeface="+mn-ea"/>
                <a:cs typeface="+mn-cs"/>
              </a:rPr>
              <a:t> &gt;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ouo</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hppe</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ic</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pihi</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èeafmo</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èebol'en</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èp`èwou</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ènte</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Pç</a:t>
            </a:r>
            <a:r>
              <a:rPr kumimoji="0" lang="fr-FR" sz="2800" b="1" i="0" u="none" strike="noStrike" kern="1200" cap="none" spc="0" normalizeH="0" baseline="0" noProof="0" dirty="0">
                <a:ln>
                  <a:noFill/>
                </a:ln>
                <a:solidFill>
                  <a:prstClr val="black"/>
                </a:solidFill>
                <a:effectLst/>
                <a:uLnTx/>
                <a:uFillTx/>
                <a:latin typeface="Athanasius"/>
                <a:ea typeface="+mn-ea"/>
                <a:cs typeface="+mn-cs"/>
              </a:rPr>
              <a:t>_.</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Ou`wou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`n}`triac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e;ouab</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pennou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nem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ni`eneh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tyrou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800" b="1" i="0" u="none" strike="noStrike" kern="1200" cap="none" spc="0" normalizeH="0" baseline="0" noProof="0" dirty="0">
              <a:ln>
                <a:noFill/>
              </a:ln>
              <a:solidFill>
                <a:prstClr val="black"/>
              </a:solidFill>
              <a:effectLst/>
              <a:uLnTx/>
              <a:uFillTx/>
              <a:latin typeface="Athanasius"/>
              <a:ea typeface="+mn-ea"/>
              <a:cs typeface="+mn-c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53414"/>
            <a:ext cx="35283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ليلة الخميس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3555128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ZoneTexte 12">
            <a:extLst>
              <a:ext uri="{FF2B5EF4-FFF2-40B4-BE49-F238E27FC236}">
                <a16:creationId xmlns:a16="http://schemas.microsoft.com/office/drawing/2014/main" id="{B5E6F8A1-9C17-461A-BB1B-8D519652C983}"/>
              </a:ext>
            </a:extLst>
          </p:cNvPr>
          <p:cNvSpPr txBox="1"/>
          <p:nvPr/>
        </p:nvSpPr>
        <p:spPr>
          <a:xfrm>
            <a:off x="3604862" y="533128"/>
            <a:ext cx="4877956" cy="594008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1800" b="1" i="0" u="none" strike="noStrike" kern="1200" cap="none" spc="0" normalizeH="0" baseline="0" noProof="0" dirty="0">
              <a:ln>
                <a:noFill/>
              </a:ln>
              <a:solidFill>
                <a:prstClr val="black"/>
              </a:solidFill>
              <a:effectLst/>
              <a:uLnTx/>
              <a:uFillTx/>
              <a:latin typeface="CS Avva Shenouda"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CS Avva Shenouda" pitchFamily="34" charset="0"/>
                <a:ea typeface="+mn-ea"/>
                <a:cs typeface="+mn-cs"/>
              </a:rPr>
              <a:t>:wk te ]jom nem pi`wou nem pi`cmou nem pi``amahi sa eneh </a:t>
            </a:r>
            <a:r>
              <a:rPr kumimoji="0" lang="pt-BR" sz="2800" b="1" i="0" u="none" strike="noStrike" kern="1200" cap="none" spc="0" normalizeH="0" baseline="0" noProof="0" dirty="0">
                <a:ln>
                  <a:noFill/>
                </a:ln>
                <a:solidFill>
                  <a:srgbClr val="C00000"/>
                </a:solidFill>
                <a:effectLst/>
                <a:uLnTx/>
                <a:uFillTx/>
                <a:latin typeface="CS Avva Shenouda" pitchFamily="34" charset="0"/>
                <a:ea typeface="+mn-ea"/>
                <a:cs typeface="+mn-cs"/>
              </a:rPr>
              <a:t>`amyn@ Emmanouyl pennou] penouro.</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1600" b="1" i="0" u="none" strike="noStrike" kern="1200" cap="none" spc="0" normalizeH="0" baseline="0" noProof="0" dirty="0">
              <a:ln>
                <a:noFill/>
              </a:ln>
              <a:solidFill>
                <a:prstClr val="black"/>
              </a:solidFill>
              <a:effectLst/>
              <a:uLnTx/>
              <a:uFillTx/>
              <a:latin typeface="CS Avva Shenouda"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CS Avva Shenouda" pitchFamily="34" charset="0"/>
                <a:ea typeface="+mn-ea"/>
                <a:cs typeface="+mn-cs"/>
              </a:rPr>
              <a:t>:wk te ]jom nem pi`wou nem pi`cmou nem pi``amahi sa eneh </a:t>
            </a:r>
            <a:r>
              <a:rPr kumimoji="0" lang="pt-BR" sz="2800" b="1" i="0" u="none" strike="noStrike" kern="1200" cap="none" spc="0" normalizeH="0" baseline="0" noProof="0" dirty="0">
                <a:ln>
                  <a:noFill/>
                </a:ln>
                <a:solidFill>
                  <a:srgbClr val="C00000"/>
                </a:solidFill>
                <a:effectLst/>
                <a:uLnTx/>
                <a:uFillTx/>
                <a:latin typeface="CS Avva Shenouda" pitchFamily="34" charset="0"/>
                <a:ea typeface="+mn-ea"/>
                <a:cs typeface="+mn-cs"/>
              </a:rPr>
              <a:t>`amyn@ Pa=o=c I=y=c P=,=c @ Pacwtyr `n`aga;oc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800" b="1" i="0" u="none" strike="noStrike" kern="1200" cap="none" spc="0" normalizeH="0" baseline="0" noProof="0" dirty="0">
              <a:ln>
                <a:noFill/>
              </a:ln>
              <a:solidFill>
                <a:srgbClr val="C00000"/>
              </a:solidFill>
              <a:effectLst/>
              <a:uLnTx/>
              <a:uFillTx/>
              <a:latin typeface="CS Avva Shenouda"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1600" b="1" i="0" u="none" strike="noStrike" kern="1200" cap="none" spc="0" normalizeH="0" baseline="0" noProof="0" dirty="0">
              <a:ln>
                <a:noFill/>
              </a:ln>
              <a:solidFill>
                <a:prstClr val="black"/>
              </a:solidFill>
              <a:effectLst/>
              <a:uLnTx/>
              <a:uFillTx/>
              <a:latin typeface="CS Avva Shenouda"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CS Avva Shenouda" pitchFamily="34" charset="0"/>
                <a:ea typeface="+mn-ea"/>
                <a:cs typeface="+mn-cs"/>
              </a:rPr>
              <a:t>:wk te ]jom nem pi`wou nem pi`cmou nem pi``amahi sa eneh `</a:t>
            </a:r>
            <a:r>
              <a:rPr kumimoji="0" lang="pt-BR" sz="2800" b="1" i="0" u="none" strike="noStrike" kern="1200" cap="none" spc="0" normalizeH="0" baseline="0" noProof="0" dirty="0">
                <a:ln>
                  <a:noFill/>
                </a:ln>
                <a:solidFill>
                  <a:srgbClr val="C00000"/>
                </a:solidFill>
                <a:effectLst/>
                <a:uLnTx/>
                <a:uFillTx/>
                <a:latin typeface="CS Avva Shenouda" pitchFamily="34" charset="0"/>
                <a:ea typeface="+mn-ea"/>
                <a:cs typeface="+mn-cs"/>
              </a:rPr>
              <a:t>amyn.</a:t>
            </a:r>
            <a:endPar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mn-cs"/>
            </a:endParaRPr>
          </a:p>
        </p:txBody>
      </p:sp>
      <p:pic>
        <p:nvPicPr>
          <p:cNvPr id="6" name="Image 5">
            <a:extLst>
              <a:ext uri="{FF2B5EF4-FFF2-40B4-BE49-F238E27FC236}">
                <a16:creationId xmlns:a16="http://schemas.microsoft.com/office/drawing/2014/main" id="{6126BEC0-2209-4527-AED6-58D53B29023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540901" y="836712"/>
            <a:ext cx="2617489" cy="5184576"/>
          </a:xfrm>
          <a:prstGeom prst="rect">
            <a:avLst/>
          </a:prstGeom>
          <a:ln>
            <a:noFill/>
          </a:ln>
          <a:effectLst>
            <a:outerShdw blurRad="292100" dist="139700" dir="2700000" algn="tl" rotWithShape="0">
              <a:srgbClr val="333333">
                <a:alpha val="65000"/>
              </a:srgbClr>
            </a:outerShdw>
          </a:effectLst>
        </p:spPr>
      </p:pic>
      <p:pic>
        <p:nvPicPr>
          <p:cNvPr id="8" name="Image 7">
            <a:extLst>
              <a:ext uri="{FF2B5EF4-FFF2-40B4-BE49-F238E27FC236}">
                <a16:creationId xmlns:a16="http://schemas.microsoft.com/office/drawing/2014/main" id="{9D499E89-D055-454C-99A7-CFC773B4C5E3}"/>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8929290" y="836712"/>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347728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608167" y="533128"/>
            <a:ext cx="4169061" cy="6057043"/>
          </a:xfrm>
          <a:prstGeom prst="rect">
            <a:avLst/>
          </a:prstGeom>
          <a:noFill/>
        </p:spPr>
        <p:txBody>
          <a:bodyPr wrap="square" rtlCol="0">
            <a:spAutoFit/>
          </a:bodyPr>
          <a:lstStyle/>
          <a:p>
            <a:pPr marL="0" marR="0" lvl="0" indent="0" algn="justLow" defTabSz="914400" rtl="1" eaLnBrk="1" fontAlgn="base" latinLnBrk="0" hangingPunct="1">
              <a:lnSpc>
                <a:spcPct val="100000"/>
              </a:lnSpc>
              <a:spcBef>
                <a:spcPct val="20000"/>
              </a:spcBef>
              <a:spcAft>
                <a:spcPct val="0"/>
              </a:spcAft>
              <a:buClrTx/>
              <a:buSzTx/>
              <a:buFontTx/>
              <a:buNone/>
              <a:tabLst/>
              <a:defRPr/>
            </a:pPr>
            <a:r>
              <a:rPr kumimoji="0" lang="ar-SA" altLang="fr-FR" sz="3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لك القوة والمجد والبركة والعزة إلى الأبد </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آمين</a:t>
            </a:r>
            <a: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b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br>
            <a:r>
              <a:rPr kumimoji="0" lang="ar-SA" altLang="fr-FR" sz="34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عمانوئيل</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إلهنا وملكنا</a:t>
            </a:r>
            <a:r>
              <a:rPr kumimoji="0" lang="fr-FR"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br>
              <a:rPr kumimoji="0" lang="fr-FR" sz="3400" b="1" i="0" u="none" strike="noStrike" kern="1200" cap="none" spc="0" normalizeH="0" baseline="0" noProof="0" dirty="0">
                <a:ln>
                  <a:noFill/>
                </a:ln>
                <a:solidFill>
                  <a:prstClr val="black"/>
                </a:solidFill>
                <a:effectLst/>
                <a:uLnTx/>
                <a:uFillTx/>
                <a:latin typeface="Calibri"/>
                <a:ea typeface="+mn-ea"/>
                <a:cs typeface="+mn-cs"/>
              </a:rPr>
            </a:br>
            <a:endParaRPr kumimoji="0" lang="fr-FR" sz="34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Low" defTabSz="914400" rtl="1" eaLnBrk="1" fontAlgn="base" latinLnBrk="0" hangingPunct="1">
              <a:lnSpc>
                <a:spcPct val="100000"/>
              </a:lnSpc>
              <a:spcBef>
                <a:spcPct val="20000"/>
              </a:spcBef>
              <a:spcAft>
                <a:spcPct val="0"/>
              </a:spcAft>
              <a:buClrTx/>
              <a:buSzTx/>
              <a:buFontTx/>
              <a:buNone/>
              <a:tabLst/>
              <a:defRPr/>
            </a:pPr>
            <a:r>
              <a:rPr kumimoji="0" lang="ar-SA" altLang="fr-FR" sz="3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لك القوة والمجد والبركة والعزة إلى الأبد </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آمين</a:t>
            </a:r>
            <a: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a:t>
            </a:r>
            <a:b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br>
            <a:r>
              <a:rPr kumimoji="0" lang="ar-SA" altLang="fr-FR" sz="34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يارب</a:t>
            </a:r>
            <a: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ى</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يسوع المسيح</a:t>
            </a:r>
            <a:r>
              <a:rPr kumimoji="0" lang="fr-FR"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ar-AE" altLang="fr-FR" sz="34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مخلصى</a:t>
            </a:r>
            <a:r>
              <a:rPr kumimoji="0" lang="ar-AE"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الصالح</a:t>
            </a:r>
            <a:endParaRPr kumimoji="0" lang="fr-FR"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34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Low" defTabSz="914400" rtl="1" eaLnBrk="1" fontAlgn="base" latinLnBrk="0" hangingPunct="1">
              <a:lnSpc>
                <a:spcPct val="100000"/>
              </a:lnSpc>
              <a:spcBef>
                <a:spcPct val="20000"/>
              </a:spcBef>
              <a:spcAft>
                <a:spcPct val="0"/>
              </a:spcAft>
              <a:buClrTx/>
              <a:buSzTx/>
              <a:buFontTx/>
              <a:buNone/>
              <a:tabLst/>
              <a:defRPr/>
            </a:pPr>
            <a:r>
              <a:rPr kumimoji="0" lang="ar-SA" altLang="fr-FR" sz="3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لك القوة والمجد والبركة والعزة إلى الأبد </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آمين</a:t>
            </a:r>
            <a: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a:t>
            </a:r>
            <a:endParaRPr kumimoji="0" lang="fr-FR"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sp>
        <p:nvSpPr>
          <p:cNvPr id="13" name="ZoneTexte 12">
            <a:extLst>
              <a:ext uri="{FF2B5EF4-FFF2-40B4-BE49-F238E27FC236}">
                <a16:creationId xmlns:a16="http://schemas.microsoft.com/office/drawing/2014/main" id="{B5E6F8A1-9C17-461A-BB1B-8D519652C983}"/>
              </a:ext>
            </a:extLst>
          </p:cNvPr>
          <p:cNvSpPr txBox="1"/>
          <p:nvPr/>
        </p:nvSpPr>
        <p:spPr>
          <a:xfrm>
            <a:off x="327090" y="529403"/>
            <a:ext cx="4256742" cy="609397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500" b="1" i="0" u="none" strike="noStrike" kern="1200" cap="none" spc="0" normalizeH="0" baseline="0" noProof="0" dirty="0">
                <a:ln>
                  <a:noFill/>
                </a:ln>
                <a:solidFill>
                  <a:prstClr val="black"/>
                </a:solidFill>
                <a:effectLst/>
                <a:uLnTx/>
                <a:uFillTx/>
                <a:latin typeface="Calibri"/>
                <a:ea typeface="+mn-ea"/>
                <a:cs typeface="+mn-cs"/>
              </a:rPr>
              <a:t>A Toi la Puissance, la gloire, la bénédiction et la magnificence éternellement, </a:t>
            </a:r>
            <a:r>
              <a:rPr kumimoji="0" lang="fr-FR" sz="2500" b="1" i="0" u="none" strike="noStrike" kern="1200" cap="none" spc="0" normalizeH="0" baseline="0" noProof="0" dirty="0">
                <a:ln>
                  <a:noFill/>
                </a:ln>
                <a:solidFill>
                  <a:srgbClr val="C00000"/>
                </a:solidFill>
                <a:effectLst/>
                <a:uLnTx/>
                <a:uFillTx/>
                <a:latin typeface="Calibri"/>
                <a:ea typeface="+mn-ea"/>
                <a:cs typeface="+mn-cs"/>
              </a:rPr>
              <a:t>Amen! Emmanuel notre Dieu et notre Roi.</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25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500" b="1" i="0" u="none" strike="noStrike" kern="1200" cap="none" spc="0" normalizeH="0" baseline="0" noProof="0" dirty="0">
                <a:ln>
                  <a:noFill/>
                </a:ln>
                <a:solidFill>
                  <a:prstClr val="black"/>
                </a:solidFill>
                <a:effectLst/>
                <a:uLnTx/>
                <a:uFillTx/>
                <a:latin typeface="Calibri"/>
                <a:ea typeface="+mn-ea"/>
                <a:cs typeface="+mn-cs"/>
              </a:rPr>
              <a:t>A Toi la Puissance, la gloire, la bénédiction et la magnificence éternellement, </a:t>
            </a:r>
            <a:r>
              <a:rPr kumimoji="0" lang="fr-FR" sz="2500" b="1" i="0" u="none" strike="noStrike" kern="1200" cap="none" spc="0" normalizeH="0" baseline="0" noProof="0" dirty="0">
                <a:ln>
                  <a:noFill/>
                </a:ln>
                <a:solidFill>
                  <a:srgbClr val="C00000"/>
                </a:solidFill>
                <a:effectLst/>
                <a:uLnTx/>
                <a:uFillTx/>
                <a:latin typeface="Calibri"/>
                <a:ea typeface="+mn-ea"/>
                <a:cs typeface="+mn-cs"/>
              </a:rPr>
              <a:t>Amen! Mon Seigneur Jésus Christ mon bon Sauveur.</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25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500" b="1" i="0" u="none" strike="noStrike" kern="1200" cap="none" spc="0" normalizeH="0" baseline="0" noProof="0" dirty="0">
                <a:ln>
                  <a:noFill/>
                </a:ln>
                <a:solidFill>
                  <a:prstClr val="black"/>
                </a:solidFill>
                <a:effectLst/>
                <a:uLnTx/>
                <a:uFillTx/>
                <a:latin typeface="Calibri"/>
                <a:ea typeface="+mn-ea"/>
                <a:cs typeface="+mn-cs"/>
              </a:rPr>
              <a:t>A Toi la Puissance, la gloire, la bénédiction et la magnificence éternellement, </a:t>
            </a:r>
            <a:r>
              <a:rPr kumimoji="0" lang="fr-FR" sz="2500" b="1" i="0" u="none" strike="noStrike" kern="1200" cap="none" spc="0" normalizeH="0" baseline="0" noProof="0" dirty="0">
                <a:ln>
                  <a:noFill/>
                </a:ln>
                <a:solidFill>
                  <a:srgbClr val="C00000"/>
                </a:solidFill>
                <a:effectLst/>
                <a:uLnTx/>
                <a:uFillTx/>
                <a:latin typeface="Calibri"/>
                <a:ea typeface="+mn-ea"/>
                <a:cs typeface="+mn-cs"/>
              </a:rPr>
              <a:t>Amen !</a:t>
            </a:r>
          </a:p>
        </p:txBody>
      </p:sp>
      <p:pic>
        <p:nvPicPr>
          <p:cNvPr id="5" name="Image 4">
            <a:extLst>
              <a:ext uri="{FF2B5EF4-FFF2-40B4-BE49-F238E27FC236}">
                <a16:creationId xmlns:a16="http://schemas.microsoft.com/office/drawing/2014/main" id="{20AB254F-53D8-44ED-9046-8698A40D52C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4787255" y="867795"/>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002334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Rends-nous dignes de dire avec action de grâces : </a:t>
            </a:r>
          </a:p>
          <a:p>
            <a:pPr marL="0" indent="0" algn="just">
              <a:buNone/>
            </a:pPr>
            <a:endParaRPr lang="fr-FR" sz="3600" b="1" dirty="0">
              <a:latin typeface="Book Antiqua" panose="02040602050305030304" pitchFamily="18" charset="0"/>
            </a:endParaRP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Notre Père qui est au cieux…</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744072" y="1443841"/>
            <a:ext cx="5025751" cy="4339650"/>
          </a:xfrm>
          <a:prstGeom prst="rect">
            <a:avLst/>
          </a:prstGeom>
        </p:spPr>
        <p:txBody>
          <a:bodyPr wrap="square" anchor="ctr" anchorCtr="0">
            <a:spAutoFit/>
          </a:bodyPr>
          <a:lstStyle/>
          <a:p>
            <a:pPr algn="just" rtl="1"/>
            <a:r>
              <a:rPr lang="ar-AE" sz="4800" b="1" dirty="0">
                <a:latin typeface="Book Antiqua" panose="02040602050305030304" pitchFamily="18" charset="0"/>
              </a:rPr>
              <a:t>الله</a:t>
            </a:r>
            <a:r>
              <a:rPr lang="ar-EG" sz="4800" b="1" dirty="0">
                <a:latin typeface="Book Antiqua" panose="02040602050305030304" pitchFamily="18" charset="0"/>
              </a:rPr>
              <a:t>ُ</a:t>
            </a:r>
            <a:r>
              <a:rPr lang="ar-AE" sz="4800" b="1" dirty="0">
                <a:latin typeface="Book Antiqua" panose="02040602050305030304" pitchFamily="18" charset="0"/>
              </a:rPr>
              <a:t>م </a:t>
            </a:r>
            <a:r>
              <a:rPr lang="ar-EG" sz="4800" b="1" dirty="0">
                <a:latin typeface="Book Antiqua" panose="02040602050305030304" pitchFamily="18" charset="0"/>
              </a:rPr>
              <a:t>إ</a:t>
            </a:r>
            <a:r>
              <a:rPr lang="ar-AE" sz="4800" b="1" dirty="0">
                <a:latin typeface="Book Antiqua" panose="02040602050305030304" pitchFamily="18" charset="0"/>
              </a:rPr>
              <a:t>جعلنا مستحقين أن نقولَ بشكرٍ:</a:t>
            </a:r>
            <a:endParaRPr lang="fr-FR" sz="4800" b="1" dirty="0">
              <a:latin typeface="Book Antiqua" panose="02040602050305030304" pitchFamily="18" charset="0"/>
            </a:endParaRPr>
          </a:p>
          <a:p>
            <a:pPr algn="just" rtl="1"/>
            <a:endParaRPr lang="fr-FR" sz="2800" b="1" dirty="0">
              <a:latin typeface="Book Antiqua" panose="02040602050305030304" pitchFamily="18" charset="0"/>
            </a:endParaRPr>
          </a:p>
          <a:p>
            <a:pPr algn="just" rtl="1"/>
            <a:endParaRPr lang="fr-FR" sz="4800" b="1" dirty="0">
              <a:latin typeface="Book Antiqua" panose="02040602050305030304" pitchFamily="18" charset="0"/>
            </a:endParaRPr>
          </a:p>
          <a:p>
            <a:pPr algn="just" rtl="1"/>
            <a:r>
              <a:rPr lang="ar-AE" sz="4800" b="1" dirty="0">
                <a:latin typeface="Book Antiqua" panose="02040602050305030304" pitchFamily="18" charset="0"/>
              </a:rPr>
              <a:t> يا أبانا الذي في السموات...</a:t>
            </a:r>
          </a:p>
        </p:txBody>
      </p:sp>
    </p:spTree>
    <p:extLst>
      <p:ext uri="{BB962C8B-B14F-4D97-AF65-F5344CB8AC3E}">
        <p14:creationId xmlns:p14="http://schemas.microsoft.com/office/powerpoint/2010/main" val="26214304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fontScale="92500" lnSpcReduction="1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4400" dirty="0">
              <a:solidFill>
                <a:srgbClr val="C00000"/>
              </a:solidFill>
              <a:latin typeface="Athanasius" pitchFamily="2" charset="0"/>
            </a:endParaRPr>
          </a:p>
          <a:p>
            <a:pPr marL="0" indent="0" algn="just">
              <a:buNone/>
            </a:pPr>
            <a:r>
              <a:rPr lang="en-US" sz="4500" b="1" dirty="0">
                <a:solidFill>
                  <a:srgbClr val="C00000"/>
                </a:solidFill>
                <a:latin typeface="Avva_Marcos" panose="04020500000000000000" pitchFamily="82" charset="0"/>
              </a:rPr>
              <a:t>A</a:t>
            </a:r>
            <a:r>
              <a:rPr lang="fr-FR" sz="4500" b="1" dirty="0" err="1">
                <a:solidFill>
                  <a:srgbClr val="C00000"/>
                </a:solidFill>
                <a:latin typeface="Athanasius" pitchFamily="2" charset="0"/>
              </a:rPr>
              <a:t>usnon</a:t>
            </a:r>
            <a:r>
              <a:rPr lang="fr-FR" sz="4500" b="1" dirty="0">
                <a:solidFill>
                  <a:srgbClr val="C00000"/>
                </a:solidFill>
                <a:latin typeface="Athanasius" pitchFamily="2" charset="0"/>
              </a:rPr>
              <a:t> `</a:t>
            </a:r>
            <a:r>
              <a:rPr lang="fr-FR" sz="4500" b="1" dirty="0" err="1">
                <a:solidFill>
                  <a:srgbClr val="C00000"/>
                </a:solidFill>
                <a:latin typeface="Athanasius" pitchFamily="2" charset="0"/>
              </a:rPr>
              <a:t>ènje</a:t>
            </a:r>
            <a:r>
              <a:rPr lang="fr-FR" sz="4500" b="1" dirty="0">
                <a:solidFill>
                  <a:srgbClr val="C00000"/>
                </a:solidFill>
                <a:latin typeface="Athanasius" pitchFamily="2" charset="0"/>
              </a:rPr>
              <a:t> </a:t>
            </a:r>
            <a:r>
              <a:rPr lang="fr-FR" sz="4500" b="1" dirty="0" err="1">
                <a:solidFill>
                  <a:srgbClr val="C00000"/>
                </a:solidFill>
                <a:latin typeface="Athanasius" pitchFamily="2" charset="0"/>
              </a:rPr>
              <a:t>nefcaji</a:t>
            </a:r>
            <a:r>
              <a:rPr lang="fr-FR" sz="4500" b="1" dirty="0">
                <a:solidFill>
                  <a:srgbClr val="C00000"/>
                </a:solidFill>
                <a:latin typeface="Athanasius" pitchFamily="2" charset="0"/>
              </a:rPr>
              <a:t> `</a:t>
            </a:r>
            <a:r>
              <a:rPr lang="fr-FR" sz="4500" b="1" dirty="0" err="1">
                <a:solidFill>
                  <a:srgbClr val="C00000"/>
                </a:solidFill>
                <a:latin typeface="Athanasius" pitchFamily="2" charset="0"/>
              </a:rPr>
              <a:t>èe</a:t>
            </a:r>
            <a:r>
              <a:rPr lang="fr-FR" sz="4500" b="1" dirty="0">
                <a:solidFill>
                  <a:srgbClr val="C00000"/>
                </a:solidFill>
                <a:latin typeface="Athanasius" pitchFamily="2" charset="0"/>
              </a:rPr>
              <a:t>\</a:t>
            </a:r>
            <a:r>
              <a:rPr lang="fr-FR" sz="4500" b="1" dirty="0" err="1">
                <a:solidFill>
                  <a:srgbClr val="C00000"/>
                </a:solidFill>
                <a:latin typeface="Athanasius" pitchFamily="2" charset="0"/>
              </a:rPr>
              <a:t>ote</a:t>
            </a:r>
            <a:r>
              <a:rPr lang="fr-FR" sz="4500" b="1" dirty="0">
                <a:solidFill>
                  <a:srgbClr val="C00000"/>
                </a:solidFill>
                <a:latin typeface="Athanasius" pitchFamily="2" charset="0"/>
              </a:rPr>
              <a:t> </a:t>
            </a:r>
            <a:r>
              <a:rPr lang="fr-FR" sz="4500" b="1" dirty="0" err="1">
                <a:solidFill>
                  <a:srgbClr val="C00000"/>
                </a:solidFill>
                <a:latin typeface="Athanasius" pitchFamily="2" charset="0"/>
              </a:rPr>
              <a:t>oune</a:t>
            </a:r>
            <a:r>
              <a:rPr lang="fr-FR" sz="4500" b="1" dirty="0">
                <a:solidFill>
                  <a:srgbClr val="C00000"/>
                </a:solidFill>
                <a:latin typeface="Athanasius" pitchFamily="2" charset="0"/>
              </a:rPr>
              <a:t>\ </a:t>
            </a:r>
            <a:r>
              <a:rPr lang="fr-FR" sz="4500" b="1" dirty="0">
                <a:latin typeface="Athanasius" pitchFamily="2" charset="0"/>
              </a:rPr>
              <a:t>&gt; </a:t>
            </a:r>
            <a:r>
              <a:rPr lang="fr-FR" sz="4500" b="1" dirty="0" err="1">
                <a:latin typeface="Athanasius" pitchFamily="2" charset="0"/>
              </a:rPr>
              <a:t>ouo</a:t>
            </a:r>
            <a:r>
              <a:rPr lang="fr-FR" sz="4500" b="1" dirty="0">
                <a:latin typeface="Athanasius" pitchFamily="2" charset="0"/>
              </a:rPr>
              <a:t>\ `</a:t>
            </a:r>
            <a:r>
              <a:rPr lang="fr-FR" sz="4500" b="1" dirty="0" err="1">
                <a:latin typeface="Athanasius" pitchFamily="2" charset="0"/>
              </a:rPr>
              <a:t>ènqwou</a:t>
            </a:r>
            <a:r>
              <a:rPr lang="fr-FR" sz="4500" b="1" dirty="0">
                <a:latin typeface="Athanasius" pitchFamily="2" charset="0"/>
              </a:rPr>
              <a:t> \</a:t>
            </a:r>
            <a:r>
              <a:rPr lang="fr-FR" sz="4500" b="1" dirty="0" err="1">
                <a:latin typeface="Athanasius" pitchFamily="2" charset="0"/>
              </a:rPr>
              <a:t>ancoqnef</a:t>
            </a:r>
            <a:r>
              <a:rPr lang="fr-FR" sz="4500" b="1" dirty="0">
                <a:latin typeface="Athanasius" pitchFamily="2" charset="0"/>
              </a:rPr>
              <a:t> ne &gt; </a:t>
            </a:r>
            <a:r>
              <a:rPr lang="fr-FR" sz="4500" b="1" dirty="0" err="1">
                <a:latin typeface="Athanasius" pitchFamily="2" charset="0"/>
              </a:rPr>
              <a:t>si`ècmh</a:t>
            </a:r>
            <a:r>
              <a:rPr lang="fr-FR" sz="4500" b="1" dirty="0">
                <a:latin typeface="Athanasius" pitchFamily="2" charset="0"/>
              </a:rPr>
              <a:t> V; `</a:t>
            </a:r>
            <a:r>
              <a:rPr lang="fr-FR" sz="4500" b="1" dirty="0" err="1">
                <a:latin typeface="Athanasius" pitchFamily="2" charset="0"/>
              </a:rPr>
              <a:t>èetaproceuxh</a:t>
            </a:r>
            <a:r>
              <a:rPr lang="fr-FR" sz="4500" b="1" dirty="0">
                <a:latin typeface="Athanasius" pitchFamily="2" charset="0"/>
              </a:rPr>
              <a:t> &gt; </a:t>
            </a:r>
            <a:r>
              <a:rPr lang="fr-FR" sz="4500" b="1" dirty="0" err="1">
                <a:latin typeface="Athanasius" pitchFamily="2" charset="0"/>
              </a:rPr>
              <a:t>ouo</a:t>
            </a:r>
            <a:r>
              <a:rPr lang="fr-FR" sz="4500" b="1" dirty="0">
                <a:latin typeface="Athanasius" pitchFamily="2" charset="0"/>
              </a:rPr>
              <a:t>\  `</a:t>
            </a:r>
            <a:r>
              <a:rPr lang="fr-FR" sz="4500" b="1" dirty="0" err="1">
                <a:latin typeface="Athanasius" pitchFamily="2" charset="0"/>
              </a:rPr>
              <a:t>èmper</a:t>
            </a:r>
            <a:r>
              <a:rPr lang="fr-FR" sz="4500" b="1" dirty="0">
                <a:latin typeface="Athanasius" pitchFamily="2" charset="0"/>
              </a:rPr>
              <a:t>\</a:t>
            </a:r>
            <a:r>
              <a:rPr lang="fr-FR" sz="4500" b="1" dirty="0" err="1">
                <a:latin typeface="Athanasius" pitchFamily="2" charset="0"/>
              </a:rPr>
              <a:t>i`èp</a:t>
            </a:r>
            <a:r>
              <a:rPr lang="fr-FR" sz="4500" b="1" dirty="0">
                <a:latin typeface="Athanasius" pitchFamily="2" charset="0"/>
              </a:rPr>
              <a:t>\o  `</a:t>
            </a:r>
            <a:r>
              <a:rPr lang="fr-FR" sz="4500" b="1" dirty="0" err="1">
                <a:latin typeface="Athanasius" pitchFamily="2" charset="0"/>
              </a:rPr>
              <a:t>èmpatwb</a:t>
            </a:r>
            <a:r>
              <a:rPr lang="fr-FR" sz="4500" b="1" dirty="0">
                <a:latin typeface="Athanasius" pitchFamily="2" charset="0"/>
              </a:rPr>
              <a:t>\  &gt; </a:t>
            </a:r>
            <a:r>
              <a:rPr lang="fr-FR" sz="4500" dirty="0">
                <a:latin typeface="Athanasius" pitchFamily="2" charset="0"/>
              </a:rPr>
              <a:t>`</a:t>
            </a:r>
            <a:r>
              <a:rPr lang="fr-FR" sz="4800" dirty="0">
                <a:solidFill>
                  <a:srgbClr val="C00000"/>
                </a:solidFill>
                <a:latin typeface="Athanasius" pitchFamily="2" charset="0"/>
              </a:rPr>
              <a:t> </a:t>
            </a:r>
            <a:r>
              <a:rPr lang="fr-FR" sz="4800" dirty="0" err="1">
                <a:solidFill>
                  <a:srgbClr val="C00000"/>
                </a:solidFill>
                <a:latin typeface="Athanasius" pitchFamily="2" charset="0"/>
              </a:rPr>
              <a:t>allhloui`a</a:t>
            </a:r>
            <a:endParaRPr lang="fr-FR" sz="4500" dirty="0">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00600" cy="2808311"/>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28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مزمور ٥٤ : ١٨، ١</a:t>
            </a:r>
            <a:endParaRPr kumimoji="0" lang="fr-FR" sz="2800" b="1" i="1" u="none" strike="noStrike" kern="1200" cap="none" spc="0" normalizeH="0" baseline="0" noProof="0" dirty="0">
              <a:ln>
                <a:noFill/>
              </a:ln>
              <a:solidFill>
                <a:srgbClr val="C00000"/>
              </a:solidFill>
              <a:effectLst/>
              <a:uLnTx/>
              <a:uFillTx/>
              <a:latin typeface="Calibri"/>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كلامه ألين من الدهن وهو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نصال</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أنصت يا الله لصلاتى، ولا تغفل عن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تضرعى.</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t>
            </a:r>
            <a:r>
              <a:rPr kumimoji="0" lang="ar-SA" sz="36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Arial" panose="020B0604020202020204" pitchFamily="34" charset="0"/>
              </a:rPr>
              <a:t>الليلويا</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de la veille du Jeudi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88288" y="53414"/>
            <a:ext cx="33123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a:t>
            </a:r>
            <a:r>
              <a:rPr kumimoji="0" lang="ar-BH"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a:t>
            </a:r>
            <a:r>
              <a:rPr kumimoji="0" lang="ar-EG"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ثالثة من ليلة الخميس</a:t>
            </a:r>
            <a:r>
              <a:rPr kumimoji="0" lang="ar-BH"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18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Espace réservé du contenu 2"/>
          <p:cNvSpPr txBox="1">
            <a:spLocks/>
          </p:cNvSpPr>
          <p:nvPr/>
        </p:nvSpPr>
        <p:spPr>
          <a:xfrm>
            <a:off x="407368" y="3645024"/>
            <a:ext cx="5472608" cy="2808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1" u="none" strike="noStrike" kern="1200" cap="none" spc="0" normalizeH="0" baseline="0" noProof="0" dirty="0">
                <a:ln>
                  <a:noFill/>
                </a:ln>
                <a:solidFill>
                  <a:srgbClr val="C00000"/>
                </a:solidFill>
                <a:effectLst/>
                <a:uLnTx/>
                <a:uFillTx/>
                <a:latin typeface="Calibri"/>
                <a:ea typeface="+mn-ea"/>
                <a:cs typeface="+mn-cs"/>
              </a:rPr>
              <a:t>Psaume  54 : 22 et 2</a:t>
            </a:r>
          </a:p>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Calibri"/>
                <a:ea typeface="+mn-ea"/>
                <a:cs typeface="+mn-cs"/>
              </a:rPr>
              <a:t>Ses paroles sont plus douces que l'huile, mais ce sont des poignards. Mon Dieu écoute ma prière, Ne néglige pas ma supplication. </a:t>
            </a:r>
            <a:r>
              <a:rPr kumimoji="0" lang="fr-FR" sz="2800" b="1" i="0" u="none" strike="noStrike" kern="1200" cap="none" spc="0" normalizeH="0" baseline="0" noProof="0" dirty="0">
                <a:ln>
                  <a:noFill/>
                </a:ln>
                <a:solidFill>
                  <a:srgbClr val="C00000"/>
                </a:solidFill>
                <a:effectLst/>
                <a:uLnTx/>
                <a:uFillTx/>
                <a:latin typeface="Calibri"/>
                <a:ea typeface="+mn-ea"/>
                <a:cs typeface="+mn-cs"/>
              </a:rPr>
              <a:t>Alléluia</a:t>
            </a:r>
          </a:p>
        </p:txBody>
      </p:sp>
    </p:spTree>
    <p:extLst>
      <p:ext uri="{BB962C8B-B14F-4D97-AF65-F5344CB8AC3E}">
        <p14:creationId xmlns:p14="http://schemas.microsoft.com/office/powerpoint/2010/main" val="23367514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b="1" dirty="0">
                <a:latin typeface="Book Antiqua" panose="02040602050305030304" pitchFamily="18" charset="0"/>
              </a:rPr>
              <a:t>Afin que nous soyons dignes</a:t>
            </a:r>
          </a:p>
          <a:p>
            <a:pPr marL="0" indent="0" algn="just">
              <a:buNone/>
            </a:pPr>
            <a:r>
              <a:rPr lang="fr-FR" b="1" dirty="0">
                <a:latin typeface="Book Antiqua" panose="02040602050305030304" pitchFamily="18" charset="0"/>
              </a:rPr>
              <a:t>d'écouter le saint Évangile. </a:t>
            </a:r>
          </a:p>
          <a:p>
            <a:pPr marL="0" indent="0" algn="just">
              <a:buNone/>
            </a:pPr>
            <a:r>
              <a:rPr lang="fr-FR" b="1" dirty="0">
                <a:latin typeface="Book Antiqua" panose="02040602050305030304" pitchFamily="18" charset="0"/>
              </a:rPr>
              <a:t>Notre Seigneur et notre Dieu.</a:t>
            </a:r>
          </a:p>
          <a:p>
            <a:pPr marL="0" indent="0" algn="just">
              <a:buNone/>
            </a:pPr>
            <a:r>
              <a:rPr lang="fr-FR" b="1" dirty="0">
                <a:latin typeface="Book Antiqua" panose="02040602050305030304" pitchFamily="18" charset="0"/>
              </a:rPr>
              <a:t>Soyons attentifs avec sagesse et droiture pour écouter le saint Évangile.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494202"/>
            <a:ext cx="3574559" cy="5690138"/>
          </a:xfrm>
          <a:prstGeom prst="rect">
            <a:avLst/>
          </a:prstGeom>
        </p:spPr>
        <p:txBody>
          <a:bodyPr wrap="square" anchor="ctr" anchorCtr="0">
            <a:noAutofit/>
          </a:bodyPr>
          <a:lstStyle/>
          <a:p>
            <a:pPr algn="just" rtl="1"/>
            <a:r>
              <a:rPr lang="ar-AE" sz="4400" b="1" dirty="0">
                <a:latin typeface="Book Antiqua" panose="02040602050305030304" pitchFamily="18" charset="0"/>
              </a:rPr>
              <a:t>من أجل أن نكون مستحقين</a:t>
            </a:r>
            <a:endParaRPr lang="fr-FR" sz="4400" b="1" dirty="0">
              <a:latin typeface="Book Antiqua" panose="02040602050305030304" pitchFamily="18" charset="0"/>
            </a:endParaRPr>
          </a:p>
          <a:p>
            <a:pPr algn="just" rtl="1"/>
            <a:r>
              <a:rPr lang="ar-AE" sz="4400" b="1" dirty="0">
                <a:latin typeface="Book Antiqua" panose="02040602050305030304" pitchFamily="18" charset="0"/>
              </a:rPr>
              <a:t>لسماع الإنجيل المقدس.</a:t>
            </a:r>
            <a:endParaRPr lang="fr-FR" sz="4400" b="1" dirty="0">
              <a:latin typeface="Book Antiqua" panose="02040602050305030304" pitchFamily="18" charset="0"/>
            </a:endParaRPr>
          </a:p>
          <a:p>
            <a:pPr algn="just" rtl="1"/>
            <a:r>
              <a:rPr lang="ar-AE" sz="4400" b="1" dirty="0">
                <a:latin typeface="Book Antiqua" panose="02040602050305030304" pitchFamily="18" charset="0"/>
              </a:rPr>
              <a:t>إلى ربنا وإلهنا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نتوسل بحكمة مستقيمين </a:t>
            </a:r>
            <a:r>
              <a:rPr lang="ar-AE" sz="4400" b="1" dirty="0" err="1">
                <a:latin typeface="Book Antiqua" panose="02040602050305030304" pitchFamily="18" charset="0"/>
              </a:rPr>
              <a:t>إنصتوا</a:t>
            </a:r>
            <a:r>
              <a:rPr lang="ar-AE" sz="4400" b="1" dirty="0">
                <a:latin typeface="Book Antiqua" panose="02040602050305030304" pitchFamily="18" charset="0"/>
              </a:rPr>
              <a:t> للإنجيل المقدس.</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574842"/>
            <a:ext cx="3933030" cy="6001643"/>
          </a:xfrm>
          <a:prstGeom prst="rect">
            <a:avLst/>
          </a:prstGeom>
        </p:spPr>
        <p:txBody>
          <a:bodyPr wrap="square">
            <a:spAutoFit/>
          </a:bodyPr>
          <a:lstStyle/>
          <a:p>
            <a:pPr algn="just"/>
            <a:r>
              <a:rPr lang="fr-FR" sz="3200" b="1" dirty="0" err="1">
                <a:latin typeface="Avva_Marcos" panose="04020500000000000000" pitchFamily="82" charset="0"/>
              </a:rPr>
              <a:t>K</a:t>
            </a:r>
            <a:r>
              <a:rPr lang="fr-FR" sz="3200" b="1" dirty="0" err="1">
                <a:latin typeface="CS Avva Shenouda" panose="020B7200000000000000" pitchFamily="34" charset="0"/>
              </a:rPr>
              <a:t>e</a:t>
            </a:r>
            <a:r>
              <a:rPr lang="fr-FR" sz="3200" b="1" dirty="0">
                <a:latin typeface="CS Avva Shenouda" panose="020B7200000000000000" pitchFamily="34" charset="0"/>
              </a:rPr>
              <a:t> </a:t>
            </a:r>
            <a:r>
              <a:rPr lang="fr-FR" sz="3200" b="1" dirty="0" err="1">
                <a:latin typeface="CS Avva Shenouda" panose="020B7200000000000000" pitchFamily="34" charset="0"/>
              </a:rPr>
              <a:t>upertou</a:t>
            </a:r>
            <a:r>
              <a:rPr lang="fr-FR" sz="3200" b="1" dirty="0">
                <a:latin typeface="CS Avva Shenouda" panose="020B7200000000000000" pitchFamily="34" charset="0"/>
              </a:rPr>
              <a:t> kata </a:t>
            </a:r>
            <a:r>
              <a:rPr lang="fr-FR" sz="3200" b="1" dirty="0" err="1">
                <a:latin typeface="CS Avva Shenouda" panose="020B7200000000000000" pitchFamily="34" charset="0"/>
              </a:rPr>
              <a:t>xiw</a:t>
            </a:r>
            <a:r>
              <a:rPr lang="fr-FR" sz="3200" b="1" dirty="0">
                <a:latin typeface="CS Avva Shenouda" panose="020B7200000000000000" pitchFamily="34" charset="0"/>
              </a:rPr>
              <a:t> ;</a:t>
            </a:r>
            <a:r>
              <a:rPr lang="fr-FR" sz="3200" b="1" dirty="0" err="1">
                <a:latin typeface="CS Avva Shenouda" panose="020B7200000000000000" pitchFamily="34" charset="0"/>
              </a:rPr>
              <a:t>yne</a:t>
            </a:r>
            <a:r>
              <a:rPr lang="fr-FR" sz="3200" b="1" dirty="0">
                <a:latin typeface="CS Avva Shenouda" panose="020B7200000000000000" pitchFamily="34" charset="0"/>
              </a:rPr>
              <a:t> `</a:t>
            </a:r>
            <a:r>
              <a:rPr lang="fr-FR" sz="3200" b="1" dirty="0" err="1">
                <a:latin typeface="CS Avva Shenouda" panose="020B7200000000000000" pitchFamily="34" charset="0"/>
              </a:rPr>
              <a:t>ymac</a:t>
            </a:r>
            <a:r>
              <a:rPr lang="fr-FR" sz="3200" b="1" dirty="0">
                <a:latin typeface="CS Avva Shenouda" panose="020B7200000000000000" pitchFamily="34" charset="0"/>
              </a:rPr>
              <a:t> @</a:t>
            </a:r>
          </a:p>
          <a:p>
            <a:pPr algn="just"/>
            <a:r>
              <a:rPr lang="fr-FR" sz="3200" b="1" dirty="0">
                <a:latin typeface="CS Avva Shenouda" panose="020B7200000000000000" pitchFamily="34" charset="0"/>
              </a:rPr>
              <a:t> </a:t>
            </a:r>
          </a:p>
          <a:p>
            <a:pPr algn="just"/>
            <a:r>
              <a:rPr lang="fr-FR" sz="3200" b="1" dirty="0" err="1">
                <a:latin typeface="CS Avva Shenouda" panose="020B7200000000000000" pitchFamily="34" charset="0"/>
              </a:rPr>
              <a:t>tyc</a:t>
            </a:r>
            <a:r>
              <a:rPr lang="fr-FR" sz="3200" b="1" dirty="0">
                <a:latin typeface="CS Avva Shenouda" panose="020B7200000000000000" pitchFamily="34" charset="0"/>
              </a:rPr>
              <a:t> </a:t>
            </a:r>
            <a:r>
              <a:rPr lang="fr-FR" sz="3200" b="1" dirty="0" err="1">
                <a:latin typeface="CS Avva Shenouda" panose="020B7200000000000000" pitchFamily="34" charset="0"/>
              </a:rPr>
              <a:t>akro</a:t>
            </a:r>
            <a:r>
              <a:rPr lang="fr-FR" sz="3200" b="1" dirty="0">
                <a:latin typeface="CS Avva Shenouda" panose="020B7200000000000000" pitchFamily="34" charset="0"/>
              </a:rPr>
              <a:t> `</a:t>
            </a:r>
            <a:r>
              <a:rPr lang="fr-FR" sz="3200" b="1" dirty="0" err="1">
                <a:latin typeface="CS Avva Shenouda" panose="020B7200000000000000" pitchFamily="34" charset="0"/>
              </a:rPr>
              <a:t>acewc</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err="1">
                <a:latin typeface="CS Avva Shenouda" panose="020B7200000000000000" pitchFamily="34" charset="0"/>
              </a:rPr>
              <a:t>kurion</a:t>
            </a:r>
            <a:r>
              <a:rPr lang="fr-FR" sz="3200" b="1" dirty="0">
                <a:latin typeface="CS Avva Shenouda" panose="020B7200000000000000" pitchFamily="34" charset="0"/>
              </a:rPr>
              <a:t> </a:t>
            </a:r>
            <a:r>
              <a:rPr lang="fr-FR" sz="3200" b="1" dirty="0" err="1">
                <a:latin typeface="CS Avva Shenouda" panose="020B7200000000000000" pitchFamily="34" charset="0"/>
              </a:rPr>
              <a:t>ke</a:t>
            </a:r>
            <a:r>
              <a:rPr lang="fr-FR" sz="3200" b="1" dirty="0">
                <a:latin typeface="CS Avva Shenouda" panose="020B7200000000000000" pitchFamily="34" charset="0"/>
              </a:rPr>
              <a:t> ton ;</a:t>
            </a:r>
            <a:r>
              <a:rPr lang="fr-FR" sz="3200" b="1" dirty="0" err="1">
                <a:latin typeface="CS Avva Shenouda" panose="020B7200000000000000" pitchFamily="34" charset="0"/>
              </a:rPr>
              <a:t>eon</a:t>
            </a:r>
            <a:r>
              <a:rPr lang="fr-FR" sz="3200" b="1" dirty="0">
                <a:latin typeface="CS Avva Shenouda" panose="020B7200000000000000" pitchFamily="34" charset="0"/>
              </a:rPr>
              <a:t> `</a:t>
            </a:r>
            <a:r>
              <a:rPr lang="fr-FR" sz="3200" b="1" dirty="0" err="1">
                <a:latin typeface="CS Avva Shenouda" panose="020B7200000000000000" pitchFamily="34" charset="0"/>
              </a:rPr>
              <a:t>ymwn</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a:latin typeface="CS Avva Shenouda" panose="020B7200000000000000" pitchFamily="34" charset="0"/>
              </a:rPr>
              <a:t>`</a:t>
            </a:r>
            <a:r>
              <a:rPr lang="fr-FR" sz="3200" b="1" dirty="0" err="1">
                <a:latin typeface="CS Avva Shenouda" panose="020B7200000000000000" pitchFamily="34" charset="0"/>
              </a:rPr>
              <a:t>iketeucwmen</a:t>
            </a:r>
            <a:r>
              <a:rPr lang="fr-FR" sz="3200" b="1" dirty="0">
                <a:latin typeface="CS Avva Shenouda" panose="020B7200000000000000" pitchFamily="34" charset="0"/>
              </a:rPr>
              <a:t> </a:t>
            </a:r>
            <a:r>
              <a:rPr lang="fr-FR" sz="3200" b="1" dirty="0" err="1">
                <a:latin typeface="CS Avva Shenouda" panose="020B7200000000000000" pitchFamily="34" charset="0"/>
              </a:rPr>
              <a:t>covi`a</a:t>
            </a:r>
            <a:r>
              <a:rPr lang="fr-FR" sz="3200" b="1" dirty="0">
                <a:latin typeface="CS Avva Shenouda" panose="020B7200000000000000" pitchFamily="34" charset="0"/>
              </a:rPr>
              <a:t> </a:t>
            </a:r>
            <a:r>
              <a:rPr lang="fr-FR" sz="3200" b="1" dirty="0" err="1">
                <a:latin typeface="CS Avva Shenouda" panose="020B7200000000000000" pitchFamily="34" charset="0"/>
              </a:rPr>
              <a:t>or;i</a:t>
            </a:r>
            <a:r>
              <a:rPr lang="fr-FR" sz="3200" b="1" dirty="0">
                <a:latin typeface="CS Avva Shenouda" panose="020B7200000000000000" pitchFamily="34" charset="0"/>
              </a:rPr>
              <a:t> </a:t>
            </a:r>
            <a:r>
              <a:rPr lang="fr-FR" sz="3200" b="1" dirty="0" err="1">
                <a:latin typeface="CS Avva Shenouda" panose="020B7200000000000000" pitchFamily="34" charset="0"/>
              </a:rPr>
              <a:t>akoucwmen</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a:t>
            </a:r>
          </a:p>
        </p:txBody>
      </p:sp>
    </p:spTree>
    <p:extLst>
      <p:ext uri="{BB962C8B-B14F-4D97-AF65-F5344CB8AC3E}">
        <p14:creationId xmlns:p14="http://schemas.microsoft.com/office/powerpoint/2010/main" val="18002487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1178" y="2676036"/>
            <a:ext cx="5644822" cy="1077218"/>
          </a:xfrm>
        </p:spPr>
        <p:txBody>
          <a:bodyPr wrap="square" numCol="1" spcCol="72000" anchor="ctr">
            <a:spAutoFit/>
          </a:bodyPr>
          <a:lstStyle/>
          <a:p>
            <a:pPr marL="0" indent="0" algn="just">
              <a:buNone/>
            </a:pPr>
            <a:r>
              <a:rPr lang="fr-FR" b="1" dirty="0">
                <a:latin typeface="Book Antiqua" panose="02040602050305030304" pitchFamily="18" charset="0"/>
              </a:rPr>
              <a:t>Lecture du saint Evangile selon saint </a:t>
            </a:r>
            <a:r>
              <a:rPr lang="fr-FR" b="1" dirty="0">
                <a:solidFill>
                  <a:srgbClr val="C00000"/>
                </a:solidFill>
                <a:latin typeface="Book Antiqua" panose="02040602050305030304" pitchFamily="18" charset="0"/>
              </a:rPr>
              <a:t>Marc</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4819918"/>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73847" y="2660719"/>
            <a:ext cx="5195976" cy="1200329"/>
          </a:xfrm>
          <a:prstGeom prst="rect">
            <a:avLst/>
          </a:prstGeom>
        </p:spPr>
        <p:txBody>
          <a:bodyPr wrap="square" anchor="ctr" anchorCtr="0">
            <a:spAutoFit/>
          </a:bodyPr>
          <a:lstStyle/>
          <a:p>
            <a:pPr algn="just" rtl="1"/>
            <a:r>
              <a:rPr lang="ar-AE" sz="3600" b="1" dirty="0">
                <a:latin typeface="Book Antiqua" panose="02040602050305030304" pitchFamily="18" charset="0"/>
              </a:rPr>
              <a:t>فصل من الإنجيل المقدس للقديس</a:t>
            </a:r>
            <a:r>
              <a:rPr lang="fr-FR" sz="3600" b="1" dirty="0">
                <a:latin typeface="CS Avva Shenouda" panose="020B7200000000000000" pitchFamily="34" charset="0"/>
              </a:rPr>
              <a:t> </a:t>
            </a: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مرقس</a:t>
            </a:r>
            <a:endParaRPr lang="ar-AE" sz="3600" b="1" dirty="0">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703385" y="828063"/>
            <a:ext cx="10874326" cy="1569660"/>
          </a:xfrm>
          <a:prstGeom prst="rect">
            <a:avLst/>
          </a:prstGeom>
        </p:spPr>
        <p:txBody>
          <a:bodyPr wrap="square">
            <a:spAutoFit/>
          </a:bodyPr>
          <a:lstStyle/>
          <a:p>
            <a:pPr algn="ctr"/>
            <a:r>
              <a:rPr lang="fr-FR" sz="4800" b="1" dirty="0" err="1">
                <a:solidFill>
                  <a:srgbClr val="C00000"/>
                </a:solidFill>
                <a:latin typeface="CS Avva Shenouda" pitchFamily="34" charset="0"/>
              </a:rPr>
              <a:t>Ou`anagnwcic</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ebolqen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pieuaggelion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e;ouab</a:t>
            </a:r>
            <a:r>
              <a:rPr lang="fr-FR" sz="4800" b="1" dirty="0">
                <a:solidFill>
                  <a:srgbClr val="C00000"/>
                </a:solidFill>
                <a:latin typeface="CS Avva Shenouda" pitchFamily="34" charset="0"/>
              </a:rPr>
              <a:t> kata </a:t>
            </a:r>
            <a:r>
              <a:rPr lang="en-US" sz="4800" b="1" dirty="0" err="1">
                <a:latin typeface="Athanasius" pitchFamily="2" charset="0"/>
              </a:rPr>
              <a:t>Markon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agiou</a:t>
            </a:r>
            <a:r>
              <a:rPr lang="fr-FR" sz="4800" b="1" dirty="0">
                <a:solidFill>
                  <a:srgbClr val="C00000"/>
                </a:solidFill>
                <a:latin typeface="CS Avva Shenouda" pitchFamily="34" charset="0"/>
              </a:rPr>
              <a:t>.</a:t>
            </a:r>
          </a:p>
        </p:txBody>
      </p:sp>
      <p:sp>
        <p:nvSpPr>
          <p:cNvPr id="9" name="Espace réservé du contenu 2">
            <a:extLst>
              <a:ext uri="{FF2B5EF4-FFF2-40B4-BE49-F238E27FC236}">
                <a16:creationId xmlns:a16="http://schemas.microsoft.com/office/drawing/2014/main" id="{D2106C4C-97AC-47F4-8BDB-41E5693FF19F}"/>
              </a:ext>
            </a:extLst>
          </p:cNvPr>
          <p:cNvSpPr txBox="1">
            <a:spLocks/>
          </p:cNvSpPr>
          <p:nvPr/>
        </p:nvSpPr>
        <p:spPr>
          <a:xfrm>
            <a:off x="448833" y="5439997"/>
            <a:ext cx="4896890" cy="584775"/>
          </a:xfrm>
          <a:prstGeom prst="rect">
            <a:avLst/>
          </a:prstGeom>
        </p:spPr>
        <p:txBody>
          <a:bodyPr vert="horz" wrap="square" lIns="91440" tIns="45720" rIns="91440" bIns="45720" numCol="1" spcCol="72000" rtlCol="0" anchor="ctr">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fr-FR" b="1" dirty="0">
                <a:latin typeface="Book Antiqua" panose="02040602050305030304" pitchFamily="18" charset="0"/>
              </a:rPr>
              <a:t>Gloire à toi Seigneur</a:t>
            </a:r>
          </a:p>
        </p:txBody>
      </p:sp>
      <p:sp>
        <p:nvSpPr>
          <p:cNvPr id="11" name="Rectangle 10">
            <a:extLst>
              <a:ext uri="{FF2B5EF4-FFF2-40B4-BE49-F238E27FC236}">
                <a16:creationId xmlns:a16="http://schemas.microsoft.com/office/drawing/2014/main" id="{33915816-F1BB-42E5-8168-916DA00C2698}"/>
              </a:ext>
            </a:extLst>
          </p:cNvPr>
          <p:cNvSpPr/>
          <p:nvPr/>
        </p:nvSpPr>
        <p:spPr>
          <a:xfrm>
            <a:off x="8133162" y="5220027"/>
            <a:ext cx="3574559" cy="769441"/>
          </a:xfrm>
          <a:prstGeom prst="rect">
            <a:avLst/>
          </a:prstGeom>
        </p:spPr>
        <p:txBody>
          <a:bodyPr wrap="square" anchor="ctr" anchorCtr="0">
            <a:spAutoFit/>
          </a:bodyPr>
          <a:lstStyle/>
          <a:p>
            <a:pPr algn="just" rtl="1"/>
            <a:r>
              <a:rPr lang="ar-AE" sz="4400" b="1" dirty="0">
                <a:latin typeface="Book Antiqua" panose="02040602050305030304" pitchFamily="18" charset="0"/>
              </a:rPr>
              <a:t>والمجد للـه دائماً</a:t>
            </a:r>
          </a:p>
        </p:txBody>
      </p:sp>
      <p:sp>
        <p:nvSpPr>
          <p:cNvPr id="13" name="Rectangle 12">
            <a:extLst>
              <a:ext uri="{FF2B5EF4-FFF2-40B4-BE49-F238E27FC236}">
                <a16:creationId xmlns:a16="http://schemas.microsoft.com/office/drawing/2014/main" id="{5E9E9B2F-DFC2-4E37-A832-F07F0BBB98D7}"/>
              </a:ext>
            </a:extLst>
          </p:cNvPr>
          <p:cNvSpPr/>
          <p:nvPr/>
        </p:nvSpPr>
        <p:spPr>
          <a:xfrm>
            <a:off x="703386" y="4666729"/>
            <a:ext cx="10874326" cy="830997"/>
          </a:xfrm>
          <a:prstGeom prst="rect">
            <a:avLst/>
          </a:prstGeom>
        </p:spPr>
        <p:txBody>
          <a:bodyPr wrap="square">
            <a:spAutoFit/>
          </a:bodyPr>
          <a:lstStyle/>
          <a:p>
            <a:pPr algn="ctr"/>
            <a:r>
              <a:rPr lang="fr-FR" sz="4800" b="1" dirty="0">
                <a:solidFill>
                  <a:srgbClr val="C00000"/>
                </a:solidFill>
                <a:latin typeface="CS Avva Shenouda" pitchFamily="34" charset="0"/>
              </a:rPr>
              <a:t>Doxa ci </a:t>
            </a:r>
            <a:r>
              <a:rPr lang="fr-FR" sz="4800" b="1" dirty="0" err="1">
                <a:solidFill>
                  <a:srgbClr val="C00000"/>
                </a:solidFill>
                <a:latin typeface="CS Avva Shenouda" pitchFamily="34" charset="0"/>
              </a:rPr>
              <a:t>Kuri``e</a:t>
            </a:r>
            <a:endParaRPr lang="fr-FR" sz="4800" b="1" dirty="0">
              <a:solidFill>
                <a:srgbClr val="C00000"/>
              </a:solidFill>
              <a:latin typeface="CS Avva Shenouda" pitchFamily="34" charset="0"/>
            </a:endParaRPr>
          </a:p>
        </p:txBody>
      </p:sp>
    </p:spTree>
    <p:extLst>
      <p:ext uri="{BB962C8B-B14F-4D97-AF65-F5344CB8AC3E}">
        <p14:creationId xmlns:p14="http://schemas.microsoft.com/office/powerpoint/2010/main" val="160697381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Autofit/>
          </a:bodyPr>
          <a:lstStyle/>
          <a:p>
            <a:pPr marL="0" indent="0" algn="ctr">
              <a:buNone/>
            </a:pPr>
            <a:r>
              <a:rPr lang="en-US" b="1" dirty="0" err="1">
                <a:solidFill>
                  <a:srgbClr val="C00000"/>
                </a:solidFill>
                <a:latin typeface="Athanasius" pitchFamily="2" charset="0"/>
              </a:rPr>
              <a:t>Markon</a:t>
            </a:r>
            <a:r>
              <a:rPr lang="en-US" b="1" dirty="0">
                <a:solidFill>
                  <a:srgbClr val="C00000"/>
                </a:solidFill>
                <a:latin typeface="Athanasius" pitchFamily="2" charset="0"/>
              </a:rPr>
              <a:t> Kev </a:t>
            </a:r>
            <a:r>
              <a:rPr lang="en-US" b="1" dirty="0" err="1">
                <a:solidFill>
                  <a:srgbClr val="C00000"/>
                </a:solidFill>
                <a:latin typeface="Athanasius" pitchFamily="2" charset="0"/>
              </a:rPr>
              <a:t>i</a:t>
            </a:r>
            <a:r>
              <a:rPr lang="en-US" b="1" dirty="0">
                <a:solidFill>
                  <a:srgbClr val="C00000"/>
                </a:solidFill>
                <a:latin typeface="Athanasius" pitchFamily="2" charset="0"/>
              </a:rPr>
              <a:t>/d/ &gt; g/ - </a:t>
            </a:r>
            <a:r>
              <a:rPr lang="en-US" b="1" dirty="0" err="1">
                <a:solidFill>
                  <a:srgbClr val="C00000"/>
                </a:solidFill>
                <a:latin typeface="Athanasius" pitchFamily="2" charset="0"/>
              </a:rPr>
              <a:t>i</a:t>
            </a:r>
            <a:r>
              <a:rPr lang="en-US" b="1" dirty="0">
                <a:solidFill>
                  <a:srgbClr val="C00000"/>
                </a:solidFill>
                <a:latin typeface="Athanasius" pitchFamily="2" charset="0"/>
              </a:rPr>
              <a:t>/a /</a:t>
            </a:r>
            <a:endParaRPr lang="fr-FR" dirty="0">
              <a:solidFill>
                <a:srgbClr val="C00000"/>
              </a:solidFill>
              <a:latin typeface="Athanasius" pitchFamily="2" charset="0"/>
            </a:endParaRPr>
          </a:p>
          <a:p>
            <a:pPr marL="0" indent="0" algn="just">
              <a:buNone/>
            </a:pP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efxh</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Bhqani`èa</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èphi</a:t>
            </a:r>
            <a:r>
              <a:rPr lang="en-US" sz="2400" b="1" dirty="0">
                <a:latin typeface="Athanasius" pitchFamily="2" charset="0"/>
              </a:rPr>
              <a:t> `</a:t>
            </a:r>
            <a:r>
              <a:rPr lang="en-US" sz="2400" b="1" dirty="0" err="1">
                <a:latin typeface="Athanasius" pitchFamily="2" charset="0"/>
              </a:rPr>
              <a:t>ènCimwn</a:t>
            </a:r>
            <a:r>
              <a:rPr lang="en-US" sz="2400" b="1" dirty="0">
                <a:latin typeface="Athanasius" pitchFamily="2" charset="0"/>
              </a:rPr>
              <a:t> </a:t>
            </a:r>
            <a:r>
              <a:rPr lang="en-US" sz="2400" b="1" dirty="0" err="1">
                <a:latin typeface="Athanasius" pitchFamily="2" charset="0"/>
              </a:rPr>
              <a:t>pikakce</a:t>
            </a:r>
            <a:r>
              <a:rPr lang="en-US" sz="2400" b="1" dirty="0">
                <a:latin typeface="Athanasius" pitchFamily="2" charset="0"/>
              </a:rPr>
              <a:t>\t </a:t>
            </a:r>
            <a:r>
              <a:rPr lang="en-US" sz="2400" b="1" dirty="0" err="1">
                <a:latin typeface="Athanasius" pitchFamily="2" charset="0"/>
              </a:rPr>
              <a:t>efrwteb</a:t>
            </a:r>
            <a:r>
              <a:rPr lang="en-US" sz="2400" b="1" dirty="0">
                <a:latin typeface="Athanasius" pitchFamily="2" charset="0"/>
              </a:rPr>
              <a:t> </a:t>
            </a:r>
            <a:r>
              <a:rPr lang="en-US" sz="2400" b="1" dirty="0" err="1">
                <a:latin typeface="Athanasius" pitchFamily="2" charset="0"/>
              </a:rPr>
              <a:t>ac`èi</a:t>
            </a:r>
            <a:r>
              <a:rPr lang="en-US" sz="2400" b="1" dirty="0">
                <a:latin typeface="Athanasius" pitchFamily="2" charset="0"/>
              </a:rPr>
              <a:t>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ou`èc</a:t>
            </a:r>
            <a:r>
              <a:rPr lang="en-US" sz="2400" b="1" dirty="0">
                <a:latin typeface="Athanasius" pitchFamily="2" charset="0"/>
              </a:rPr>
              <a:t>\</a:t>
            </a:r>
            <a:r>
              <a:rPr lang="en-US" sz="2400" b="1" dirty="0" err="1">
                <a:latin typeface="Athanasius" pitchFamily="2" charset="0"/>
              </a:rPr>
              <a:t>imi</a:t>
            </a:r>
            <a:r>
              <a:rPr lang="en-US" sz="2400" b="1" dirty="0">
                <a:latin typeface="Athanasius" pitchFamily="2" charset="0"/>
              </a:rPr>
              <a:t> `</a:t>
            </a:r>
            <a:r>
              <a:rPr lang="en-US" sz="2400" b="1" dirty="0" err="1">
                <a:latin typeface="Athanasius" pitchFamily="2" charset="0"/>
              </a:rPr>
              <a:t>èereouon</a:t>
            </a:r>
            <a:r>
              <a:rPr lang="en-US" sz="2400" b="1" dirty="0">
                <a:latin typeface="Athanasius" pitchFamily="2" charset="0"/>
              </a:rPr>
              <a:t> </a:t>
            </a:r>
            <a:r>
              <a:rPr lang="en-US" sz="2400" b="1" dirty="0" err="1">
                <a:latin typeface="Athanasius" pitchFamily="2" charset="0"/>
              </a:rPr>
              <a:t>oumoki</a:t>
            </a:r>
            <a:r>
              <a:rPr lang="en-US" sz="2400" b="1" dirty="0">
                <a:latin typeface="Athanasius" pitchFamily="2" charset="0"/>
              </a:rPr>
              <a:t> `</a:t>
            </a:r>
            <a:r>
              <a:rPr lang="en-US" sz="2400" b="1" dirty="0" err="1">
                <a:latin typeface="Athanasius" pitchFamily="2" charset="0"/>
              </a:rPr>
              <a:t>èncojen</a:t>
            </a:r>
            <a:r>
              <a:rPr lang="en-US" sz="2400" b="1" dirty="0">
                <a:latin typeface="Athanasius" pitchFamily="2" charset="0"/>
              </a:rPr>
              <a:t> </a:t>
            </a:r>
            <a:r>
              <a:rPr lang="en-US" sz="2400" b="1" dirty="0" err="1">
                <a:latin typeface="Athanasius" pitchFamily="2" charset="0"/>
              </a:rPr>
              <a:t>nardoc</a:t>
            </a:r>
            <a:r>
              <a:rPr lang="en-US" sz="2400" b="1" dirty="0">
                <a:latin typeface="Athanasius" pitchFamily="2" charset="0"/>
              </a:rPr>
              <a:t> </a:t>
            </a:r>
            <a:r>
              <a:rPr lang="en-US" sz="2400" b="1" dirty="0" err="1">
                <a:latin typeface="Athanasius" pitchFamily="2" charset="0"/>
              </a:rPr>
              <a:t>è`èntotc</a:t>
            </a:r>
            <a:r>
              <a:rPr lang="en-US" sz="2400" b="1" dirty="0">
                <a:latin typeface="Athanasius" pitchFamily="2" charset="0"/>
              </a:rPr>
              <a:t> `</a:t>
            </a:r>
            <a:r>
              <a:rPr lang="en-US" sz="2400" b="1" dirty="0" err="1">
                <a:latin typeface="Athanasius" pitchFamily="2" charset="0"/>
              </a:rPr>
              <a:t>èmpictikh</a:t>
            </a:r>
            <a:r>
              <a:rPr lang="en-US" sz="2400" b="1" dirty="0">
                <a:latin typeface="Athanasius" pitchFamily="2" charset="0"/>
              </a:rPr>
              <a:t> `</a:t>
            </a:r>
            <a:r>
              <a:rPr lang="en-US" sz="2400" b="1" dirty="0" err="1">
                <a:latin typeface="Athanasius" pitchFamily="2" charset="0"/>
              </a:rPr>
              <a:t>èena</a:t>
            </a:r>
            <a:r>
              <a:rPr lang="en-US" sz="2400" b="1" dirty="0">
                <a:latin typeface="Athanasius" pitchFamily="2" charset="0"/>
              </a:rPr>
              <a:t>]e `</a:t>
            </a:r>
            <a:r>
              <a:rPr lang="en-US" sz="2400" b="1" dirty="0" err="1">
                <a:latin typeface="Athanasius" pitchFamily="2" charset="0"/>
              </a:rPr>
              <a:t>èncouenf</a:t>
            </a:r>
            <a:r>
              <a:rPr lang="en-US" sz="2400" b="1" dirty="0">
                <a:latin typeface="Athanasius" pitchFamily="2" charset="0"/>
              </a:rPr>
              <a:t>. </a:t>
            </a:r>
            <a:r>
              <a:rPr lang="en-US" sz="2400" b="1" dirty="0" err="1">
                <a:latin typeface="Athanasius" pitchFamily="2" charset="0"/>
              </a:rPr>
              <a:t>Eac'om'em</a:t>
            </a:r>
            <a:r>
              <a:rPr lang="en-US" sz="2400" b="1" dirty="0">
                <a:latin typeface="Athanasius" pitchFamily="2" charset="0"/>
              </a:rPr>
              <a:t> `</a:t>
            </a:r>
            <a:r>
              <a:rPr lang="en-US" sz="2400" b="1" dirty="0" err="1">
                <a:latin typeface="Athanasius" pitchFamily="2" charset="0"/>
              </a:rPr>
              <a:t>èmpimoki</a:t>
            </a:r>
            <a:r>
              <a:rPr lang="en-US" sz="2400" b="1" dirty="0">
                <a:latin typeface="Athanasius" pitchFamily="2" charset="0"/>
              </a:rPr>
              <a:t> `</a:t>
            </a:r>
            <a:r>
              <a:rPr lang="en-US" sz="2400" b="1" dirty="0" err="1">
                <a:latin typeface="Athanasius" pitchFamily="2" charset="0"/>
              </a:rPr>
              <a:t>èeacjo</a:t>
            </a:r>
            <a:r>
              <a:rPr lang="en-US" sz="2400" b="1" dirty="0">
                <a:latin typeface="Athanasius" pitchFamily="2" charset="0"/>
              </a:rPr>
              <a:t>]f `</a:t>
            </a:r>
            <a:r>
              <a:rPr lang="en-US" sz="2400" b="1" dirty="0" err="1">
                <a:latin typeface="Athanasius" pitchFamily="2" charset="0"/>
              </a:rPr>
              <a:t>èejen</a:t>
            </a:r>
            <a:r>
              <a:rPr lang="en-US" sz="2400" b="1" dirty="0">
                <a:latin typeface="Athanasius" pitchFamily="2" charset="0"/>
              </a:rPr>
              <a:t> </a:t>
            </a:r>
            <a:r>
              <a:rPr lang="en-US" sz="2400" b="1" dirty="0" err="1">
                <a:latin typeface="Athanasius" pitchFamily="2" charset="0"/>
              </a:rPr>
              <a:t>tef`èave</a:t>
            </a:r>
            <a:r>
              <a:rPr lang="en-US" sz="2400" b="1" dirty="0">
                <a:latin typeface="Athanasius" pitchFamily="2" charset="0"/>
              </a:rPr>
              <a:t>. </a:t>
            </a:r>
            <a:r>
              <a:rPr lang="en-US" sz="2400" b="1" dirty="0" err="1">
                <a:latin typeface="Athanasius" pitchFamily="2" charset="0"/>
              </a:rPr>
              <a:t>Nare</a:t>
            </a:r>
            <a:r>
              <a:rPr lang="en-US" sz="2400" b="1" dirty="0">
                <a:latin typeface="Athanasius" pitchFamily="2" charset="0"/>
              </a:rPr>
              <a:t> \</a:t>
            </a:r>
            <a:r>
              <a:rPr lang="en-US" sz="2400" b="1" dirty="0" err="1">
                <a:latin typeface="Athanasius" pitchFamily="2" charset="0"/>
              </a:rPr>
              <a:t>anouon</a:t>
            </a:r>
            <a:r>
              <a:rPr lang="en-US" sz="2400" b="1" dirty="0">
                <a:latin typeface="Athanasius" pitchFamily="2" charset="0"/>
              </a:rPr>
              <a:t> `</a:t>
            </a:r>
            <a:r>
              <a:rPr lang="en-US" sz="2400" b="1" dirty="0" err="1">
                <a:latin typeface="Athanasius" pitchFamily="2" charset="0"/>
              </a:rPr>
              <a:t>èxremrem</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nou`èerhou</a:t>
            </a:r>
            <a:r>
              <a:rPr lang="en-US" sz="2400" b="1" dirty="0">
                <a:latin typeface="Athanasius" pitchFamily="2" charset="0"/>
              </a:rPr>
              <a:t> &gt;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eqbe</a:t>
            </a:r>
            <a:r>
              <a:rPr lang="en-US" sz="2400" b="1" dirty="0">
                <a:latin typeface="Athanasius" pitchFamily="2" charset="0"/>
              </a:rPr>
              <a:t> </a:t>
            </a:r>
            <a:r>
              <a:rPr lang="en-US" sz="2400" b="1" dirty="0" err="1">
                <a:latin typeface="Athanasius" pitchFamily="2" charset="0"/>
              </a:rPr>
              <a:t>ou</a:t>
            </a:r>
            <a:r>
              <a:rPr lang="en-US" sz="2400" b="1" dirty="0">
                <a:latin typeface="Athanasius" pitchFamily="2" charset="0"/>
              </a:rPr>
              <a:t> `</a:t>
            </a:r>
            <a:r>
              <a:rPr lang="en-US" sz="2400" b="1" dirty="0" err="1">
                <a:latin typeface="Athanasius" pitchFamily="2" charset="0"/>
              </a:rPr>
              <a:t>èa</a:t>
            </a:r>
            <a:r>
              <a:rPr lang="en-US" sz="2400" b="1" dirty="0">
                <a:latin typeface="Athanasius" pitchFamily="2" charset="0"/>
              </a:rPr>
              <a:t> </a:t>
            </a:r>
            <a:r>
              <a:rPr lang="en-US" sz="2400" b="1" dirty="0" err="1">
                <a:latin typeface="Athanasius" pitchFamily="2" charset="0"/>
              </a:rPr>
              <a:t>paitako</a:t>
            </a:r>
            <a:r>
              <a:rPr lang="en-US" sz="2400" b="1" dirty="0">
                <a:latin typeface="Athanasius" pitchFamily="2" charset="0"/>
              </a:rPr>
              <a:t> `</a:t>
            </a:r>
            <a:r>
              <a:rPr lang="en-US" sz="2400" b="1" dirty="0" err="1">
                <a:latin typeface="Athanasius" pitchFamily="2" charset="0"/>
              </a:rPr>
              <a:t>ènte</a:t>
            </a:r>
            <a:r>
              <a:rPr lang="en-US" sz="2400" b="1" dirty="0">
                <a:latin typeface="Athanasius" pitchFamily="2" charset="0"/>
              </a:rPr>
              <a:t> </a:t>
            </a:r>
            <a:r>
              <a:rPr lang="en-US" sz="2400" b="1" dirty="0" err="1">
                <a:latin typeface="Athanasius" pitchFamily="2" charset="0"/>
              </a:rPr>
              <a:t>paicojen</a:t>
            </a:r>
            <a:r>
              <a:rPr lang="en-US" sz="2400" b="1" dirty="0">
                <a:latin typeface="Athanasius" pitchFamily="2" charset="0"/>
              </a:rPr>
              <a:t> ]</a:t>
            </a:r>
            <a:r>
              <a:rPr lang="en-US" sz="2400" b="1" dirty="0" err="1">
                <a:latin typeface="Athanasius" pitchFamily="2" charset="0"/>
              </a:rPr>
              <a:t>wpi</a:t>
            </a:r>
            <a:r>
              <a:rPr lang="en-US" sz="2400" b="1" dirty="0">
                <a:latin typeface="Athanasius" pitchFamily="2" charset="0"/>
              </a:rPr>
              <a:t>. Ne </a:t>
            </a:r>
            <a:r>
              <a:rPr lang="en-US" sz="2400" b="1" dirty="0" err="1">
                <a:latin typeface="Athanasius" pitchFamily="2" charset="0"/>
              </a:rPr>
              <a:t>ouon</a:t>
            </a:r>
            <a:r>
              <a:rPr lang="en-US" sz="2400" b="1" dirty="0">
                <a:latin typeface="Athanasius" pitchFamily="2" charset="0"/>
              </a:rPr>
              <a:t> `è]</a:t>
            </a:r>
            <a:r>
              <a:rPr lang="en-US" sz="2400" b="1" dirty="0" err="1">
                <a:latin typeface="Athanasius" pitchFamily="2" charset="0"/>
              </a:rPr>
              <a:t>jom</a:t>
            </a:r>
            <a:r>
              <a:rPr lang="en-US" sz="2400" b="1" dirty="0">
                <a:latin typeface="Athanasius" pitchFamily="2" charset="0"/>
              </a:rPr>
              <a:t> gar `</a:t>
            </a:r>
            <a:r>
              <a:rPr lang="en-US" sz="2400" b="1" dirty="0" err="1">
                <a:latin typeface="Athanasius" pitchFamily="2" charset="0"/>
              </a:rPr>
              <a:t>èe</a:t>
            </a:r>
            <a:r>
              <a:rPr lang="en-US" sz="2400" b="1" dirty="0">
                <a:latin typeface="Athanasius" pitchFamily="2" charset="0"/>
              </a:rPr>
              <a:t>; `</a:t>
            </a:r>
            <a:r>
              <a:rPr lang="en-US" sz="2400" b="1" dirty="0" err="1">
                <a:latin typeface="Athanasius" pitchFamily="2" charset="0"/>
              </a:rPr>
              <a:t>èmvai</a:t>
            </a:r>
            <a:r>
              <a:rPr lang="en-US" sz="2400" b="1" dirty="0">
                <a:latin typeface="Athanasius" pitchFamily="2" charset="0"/>
              </a:rPr>
              <a:t> `</a:t>
            </a:r>
            <a:r>
              <a:rPr lang="en-US" sz="2400" b="1" dirty="0" err="1">
                <a:latin typeface="Athanasius" pitchFamily="2" charset="0"/>
              </a:rPr>
              <a:t>èebol</a:t>
            </a:r>
            <a:r>
              <a:rPr lang="en-US" sz="2400" b="1" dirty="0">
                <a:latin typeface="Athanasius" pitchFamily="2" charset="0"/>
              </a:rPr>
              <a:t> </a:t>
            </a:r>
            <a:r>
              <a:rPr lang="en-US" sz="2400" b="1" dirty="0" err="1">
                <a:latin typeface="Athanasius" pitchFamily="2" charset="0"/>
              </a:rPr>
              <a:t>ca`èp</a:t>
            </a:r>
            <a:r>
              <a:rPr lang="en-US" sz="2400" b="1" dirty="0">
                <a:latin typeface="Athanasius" pitchFamily="2" charset="0"/>
              </a:rPr>
              <a:t>]</a:t>
            </a:r>
            <a:r>
              <a:rPr lang="en-US" sz="2400" b="1" dirty="0" err="1">
                <a:latin typeface="Athanasius" pitchFamily="2" charset="0"/>
              </a:rPr>
              <a:t>wi</a:t>
            </a:r>
            <a:r>
              <a:rPr lang="en-US" sz="2400" b="1" dirty="0">
                <a:latin typeface="Athanasius" pitchFamily="2" charset="0"/>
              </a:rPr>
              <a:t> `</a:t>
            </a:r>
            <a:r>
              <a:rPr lang="en-US" sz="2400" b="1" dirty="0" err="1">
                <a:latin typeface="Athanasius" pitchFamily="2" charset="0"/>
              </a:rPr>
              <a:t>èn</a:t>
            </a:r>
            <a:r>
              <a:rPr lang="en-US" sz="2400" b="1" dirty="0">
                <a:latin typeface="Athanasius" pitchFamily="2" charset="0"/>
              </a:rPr>
              <a:t>]</a:t>
            </a:r>
            <a:r>
              <a:rPr lang="en-US" sz="2400" b="1" dirty="0" err="1">
                <a:latin typeface="Athanasius" pitchFamily="2" charset="0"/>
              </a:rPr>
              <a:t>omt</a:t>
            </a:r>
            <a:r>
              <a:rPr lang="en-US" sz="2400" b="1" dirty="0">
                <a:latin typeface="Athanasius" pitchFamily="2" charset="0"/>
              </a:rPr>
              <a:t> ]e `</a:t>
            </a:r>
            <a:r>
              <a:rPr lang="en-US" sz="2400" b="1" dirty="0" err="1">
                <a:latin typeface="Athanasius" pitchFamily="2" charset="0"/>
              </a:rPr>
              <a:t>èncaqeri</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èntou</a:t>
            </a:r>
            <a:r>
              <a:rPr lang="en-US" sz="2400" b="1" dirty="0">
                <a:latin typeface="Athanasius" pitchFamily="2" charset="0"/>
              </a:rPr>
              <a:t> </a:t>
            </a:r>
            <a:r>
              <a:rPr lang="en-US" sz="2400" b="1" dirty="0" err="1">
                <a:latin typeface="Athanasius" pitchFamily="2" charset="0"/>
              </a:rPr>
              <a:t>thitou</a:t>
            </a:r>
            <a:r>
              <a:rPr lang="en-US" sz="2400" b="1" dirty="0">
                <a:latin typeface="Athanasius" pitchFamily="2" charset="0"/>
              </a:rPr>
              <a:t> `</a:t>
            </a:r>
            <a:r>
              <a:rPr lang="en-US" sz="2400" b="1" dirty="0" err="1">
                <a:latin typeface="Athanasius" pitchFamily="2" charset="0"/>
              </a:rPr>
              <a:t>ènni</a:t>
            </a:r>
            <a:r>
              <a:rPr lang="en-US" sz="2400" b="1" dirty="0">
                <a:latin typeface="Athanasius" pitchFamily="2" charset="0"/>
              </a:rPr>
              <a:t>\</a:t>
            </a:r>
            <a:r>
              <a:rPr lang="en-US" sz="2400" b="1" dirty="0" err="1">
                <a:latin typeface="Athanasius" pitchFamily="2" charset="0"/>
              </a:rPr>
              <a:t>hki</a:t>
            </a:r>
            <a:r>
              <a:rPr lang="en-US" sz="2400" b="1" dirty="0">
                <a:latin typeface="Athanasius" pitchFamily="2" charset="0"/>
              </a:rPr>
              <a:t> &gt;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nau`èmbon</a:t>
            </a:r>
            <a:r>
              <a:rPr lang="en-US" sz="2400" b="1" dirty="0">
                <a:latin typeface="Athanasius" pitchFamily="2" charset="0"/>
              </a:rPr>
              <a:t> `</a:t>
            </a:r>
            <a:r>
              <a:rPr lang="en-US" sz="2400" b="1" dirty="0" err="1">
                <a:latin typeface="Athanasius" pitchFamily="2" charset="0"/>
              </a:rPr>
              <a:t>èeroc</a:t>
            </a:r>
            <a:r>
              <a:rPr lang="en-US" sz="2400" b="1" dirty="0">
                <a:latin typeface="Athanasius" pitchFamily="2" charset="0"/>
              </a:rPr>
              <a:t> </a:t>
            </a:r>
            <a:r>
              <a:rPr lang="en-US" sz="2400" b="1" dirty="0" err="1">
                <a:latin typeface="Athanasius" pitchFamily="2" charset="0"/>
              </a:rPr>
              <a:t>pe</a:t>
            </a:r>
            <a:r>
              <a:rPr lang="en-US" sz="2400" b="1" dirty="0">
                <a:latin typeface="Athanasius" pitchFamily="2" charset="0"/>
              </a:rPr>
              <a:t>.</a:t>
            </a:r>
          </a:p>
          <a:p>
            <a:pPr marL="0" indent="0" algn="just">
              <a:buNone/>
            </a:pPr>
            <a:r>
              <a:rPr lang="en-US" sz="2400" b="1" dirty="0" err="1">
                <a:latin typeface="Athanasius" pitchFamily="2" charset="0"/>
              </a:rPr>
              <a:t>Ih</a:t>
            </a:r>
            <a:r>
              <a:rPr lang="en-US" sz="2400" b="1" dirty="0">
                <a:latin typeface="Athanasius" pitchFamily="2" charset="0"/>
              </a:rPr>
              <a:t>/c/ de </a:t>
            </a:r>
            <a:r>
              <a:rPr lang="en-US" sz="2400" b="1" dirty="0" err="1">
                <a:latin typeface="Athanasius" pitchFamily="2" charset="0"/>
              </a:rPr>
              <a:t>pejaf</a:t>
            </a:r>
            <a:r>
              <a:rPr lang="en-US" sz="2400" b="1" dirty="0">
                <a:latin typeface="Athanasius" pitchFamily="2" charset="0"/>
              </a:rPr>
              <a:t> </a:t>
            </a:r>
            <a:r>
              <a:rPr lang="en-US" sz="2400" b="1" dirty="0" err="1">
                <a:latin typeface="Athanasius" pitchFamily="2" charset="0"/>
              </a:rPr>
              <a:t>nwou</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xac</a:t>
            </a:r>
            <a:r>
              <a:rPr lang="en-US" sz="2400" b="1" dirty="0">
                <a:latin typeface="Athanasius" pitchFamily="2" charset="0"/>
              </a:rPr>
              <a:t> &gt; `</a:t>
            </a:r>
            <a:r>
              <a:rPr lang="en-US" sz="2400" b="1" dirty="0" err="1">
                <a:latin typeface="Athanasius" pitchFamily="2" charset="0"/>
              </a:rPr>
              <a:t>èa'wten</a:t>
            </a:r>
            <a:r>
              <a:rPr lang="en-US" sz="2400" b="1" dirty="0">
                <a:latin typeface="Athanasius" pitchFamily="2" charset="0"/>
              </a:rPr>
              <a:t> </a:t>
            </a:r>
            <a:r>
              <a:rPr lang="en-US" sz="2400" b="1" dirty="0" err="1">
                <a:latin typeface="Athanasius" pitchFamily="2" charset="0"/>
              </a:rPr>
              <a:t>teten</a:t>
            </a:r>
            <a:r>
              <a:rPr lang="en-US" sz="2400" b="1" dirty="0">
                <a:latin typeface="Athanasius" pitchFamily="2" charset="0"/>
              </a:rPr>
              <a:t>;'</a:t>
            </a:r>
            <a:r>
              <a:rPr lang="en-US" sz="2400" b="1" dirty="0" err="1">
                <a:latin typeface="Athanasius" pitchFamily="2" charset="0"/>
              </a:rPr>
              <a:t>ici</a:t>
            </a:r>
            <a:r>
              <a:rPr lang="en-US" sz="2400" b="1" dirty="0">
                <a:latin typeface="Athanasius" pitchFamily="2" charset="0"/>
              </a:rPr>
              <a:t> </a:t>
            </a:r>
            <a:r>
              <a:rPr lang="en-US" sz="2400" b="1" dirty="0" err="1">
                <a:latin typeface="Athanasius" pitchFamily="2" charset="0"/>
              </a:rPr>
              <a:t>nac</a:t>
            </a:r>
            <a:r>
              <a:rPr lang="en-US" sz="2400" b="1" dirty="0">
                <a:latin typeface="Athanasius" pitchFamily="2" charset="0"/>
              </a:rPr>
              <a:t> &gt; </a:t>
            </a:r>
            <a:r>
              <a:rPr lang="en-US" sz="2400" b="1" dirty="0" err="1">
                <a:latin typeface="Athanasius" pitchFamily="2" charset="0"/>
              </a:rPr>
              <a:t>ou</a:t>
            </a:r>
            <a:r>
              <a:rPr lang="en-US" sz="2400" b="1" dirty="0">
                <a:latin typeface="Athanasius" pitchFamily="2" charset="0"/>
              </a:rPr>
              <a:t>\</a:t>
            </a:r>
            <a:r>
              <a:rPr lang="en-US" sz="2400" b="1" dirty="0" err="1">
                <a:latin typeface="Athanasius" pitchFamily="2" charset="0"/>
              </a:rPr>
              <a:t>wb</a:t>
            </a:r>
            <a:r>
              <a:rPr lang="en-US" sz="2400" b="1" dirty="0">
                <a:latin typeface="Athanasius" pitchFamily="2" charset="0"/>
              </a:rPr>
              <a:t> `</a:t>
            </a:r>
            <a:r>
              <a:rPr lang="en-US" sz="2400" b="1" dirty="0" err="1">
                <a:latin typeface="Athanasius" pitchFamily="2" charset="0"/>
              </a:rPr>
              <a:t>èenanef</a:t>
            </a:r>
            <a:r>
              <a:rPr lang="en-US" sz="2400" b="1" dirty="0">
                <a:latin typeface="Athanasius" pitchFamily="2" charset="0"/>
              </a:rPr>
              <a:t> `</a:t>
            </a:r>
            <a:r>
              <a:rPr lang="en-US" sz="2400" b="1" dirty="0" err="1">
                <a:latin typeface="Athanasius" pitchFamily="2" charset="0"/>
              </a:rPr>
              <a:t>èetacer</a:t>
            </a:r>
            <a:r>
              <a:rPr lang="en-US" sz="2400" b="1" dirty="0">
                <a:latin typeface="Athanasius" pitchFamily="2" charset="0"/>
              </a:rPr>
              <a:t>\</a:t>
            </a:r>
            <a:r>
              <a:rPr lang="en-US" sz="2400" b="1" dirty="0" err="1">
                <a:latin typeface="Athanasius" pitchFamily="2" charset="0"/>
              </a:rPr>
              <a:t>wb</a:t>
            </a:r>
            <a:r>
              <a:rPr lang="en-US" sz="2400" b="1" dirty="0">
                <a:latin typeface="Athanasius" pitchFamily="2" charset="0"/>
              </a:rPr>
              <a:t> `</a:t>
            </a:r>
            <a:r>
              <a:rPr lang="en-US" sz="2400" b="1" dirty="0" err="1">
                <a:latin typeface="Athanasius" pitchFamily="2" charset="0"/>
              </a:rPr>
              <a:t>èerof</a:t>
            </a:r>
            <a:r>
              <a:rPr lang="en-US" sz="2400" b="1" dirty="0">
                <a:latin typeface="Athanasius" pitchFamily="2" charset="0"/>
              </a:rPr>
              <a:t> `</a:t>
            </a:r>
            <a:r>
              <a:rPr lang="en-US" sz="2400" b="1" dirty="0" err="1">
                <a:latin typeface="Athanasius" pitchFamily="2" charset="0"/>
              </a:rPr>
              <a:t>èn'ht</a:t>
            </a:r>
            <a:r>
              <a:rPr lang="en-US" sz="2400" b="1" dirty="0">
                <a:latin typeface="Athanasius" pitchFamily="2" charset="0"/>
              </a:rPr>
              <a:t>. </a:t>
            </a:r>
            <a:r>
              <a:rPr lang="en-US" sz="2400" b="1" dirty="0" err="1">
                <a:latin typeface="Athanasius" pitchFamily="2" charset="0"/>
              </a:rPr>
              <a:t>Nchou</a:t>
            </a:r>
            <a:r>
              <a:rPr lang="en-US" sz="2400" b="1" dirty="0">
                <a:latin typeface="Athanasius" pitchFamily="2" charset="0"/>
              </a:rPr>
              <a:t> </a:t>
            </a:r>
            <a:r>
              <a:rPr lang="en-US" sz="2400" b="1" dirty="0" err="1">
                <a:latin typeface="Athanasius" pitchFamily="2" charset="0"/>
              </a:rPr>
              <a:t>niben</a:t>
            </a:r>
            <a:r>
              <a:rPr lang="en-US" sz="2400" b="1" dirty="0">
                <a:latin typeface="Athanasius" pitchFamily="2" charset="0"/>
              </a:rPr>
              <a:t> </a:t>
            </a:r>
            <a:r>
              <a:rPr lang="en-US" sz="2400" b="1" dirty="0" err="1">
                <a:latin typeface="Athanasius" pitchFamily="2" charset="0"/>
              </a:rPr>
              <a:t>ni</a:t>
            </a:r>
            <a:r>
              <a:rPr lang="en-US" sz="2400" b="1" dirty="0">
                <a:latin typeface="Athanasius" pitchFamily="2" charset="0"/>
              </a:rPr>
              <a:t>\</a:t>
            </a:r>
            <a:r>
              <a:rPr lang="en-US" sz="2400" b="1" dirty="0" err="1">
                <a:latin typeface="Athanasius" pitchFamily="2" charset="0"/>
              </a:rPr>
              <a:t>hki</a:t>
            </a:r>
            <a:r>
              <a:rPr lang="en-US" sz="2400" b="1" dirty="0">
                <a:latin typeface="Athanasius" pitchFamily="2" charset="0"/>
              </a:rPr>
              <a:t> </a:t>
            </a:r>
            <a:r>
              <a:rPr lang="en-US" sz="2400" b="1" dirty="0" err="1">
                <a:latin typeface="Athanasius" pitchFamily="2" charset="0"/>
              </a:rPr>
              <a:t>ce</a:t>
            </a:r>
            <a:r>
              <a:rPr lang="en-US" sz="2400" b="1" dirty="0">
                <a:latin typeface="Athanasius" pitchFamily="2" charset="0"/>
              </a:rPr>
              <a:t> </a:t>
            </a:r>
            <a:r>
              <a:rPr lang="en-US" sz="2400" b="1" dirty="0" err="1">
                <a:latin typeface="Athanasius" pitchFamily="2" charset="0"/>
              </a:rPr>
              <a:t>nemwten</a:t>
            </a:r>
            <a:r>
              <a:rPr lang="en-US" sz="2400" b="1" dirty="0">
                <a:latin typeface="Athanasius" pitchFamily="2" charset="0"/>
              </a:rPr>
              <a:t> &gt;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èe</a:t>
            </a:r>
            <a:r>
              <a:rPr lang="en-US" sz="2400" b="1" dirty="0">
                <a:latin typeface="Athanasius" pitchFamily="2" charset="0"/>
              </a:rPr>
              <a:t>]</a:t>
            </a:r>
            <a:r>
              <a:rPr lang="en-US" sz="2400" b="1" dirty="0" err="1">
                <a:latin typeface="Athanasius" pitchFamily="2" charset="0"/>
              </a:rPr>
              <a:t>wp</a:t>
            </a:r>
            <a:r>
              <a:rPr lang="en-US" sz="2400" b="1" dirty="0">
                <a:latin typeface="Athanasius" pitchFamily="2" charset="0"/>
              </a:rPr>
              <a:t> `</a:t>
            </a:r>
            <a:r>
              <a:rPr lang="en-US" sz="2400" b="1" dirty="0" err="1">
                <a:latin typeface="Athanasius" pitchFamily="2" charset="0"/>
              </a:rPr>
              <a:t>èntetenouw</a:t>
            </a:r>
            <a:r>
              <a:rPr lang="en-US" sz="2400" b="1" dirty="0">
                <a:latin typeface="Athanasius" pitchFamily="2" charset="0"/>
              </a:rPr>
              <a:t>] </a:t>
            </a:r>
            <a:r>
              <a:rPr lang="en-US" sz="2400" b="1" dirty="0" err="1">
                <a:latin typeface="Athanasius" pitchFamily="2" charset="0"/>
              </a:rPr>
              <a:t>ouon`è</a:t>
            </a:r>
            <a:r>
              <a:rPr lang="en-US" sz="2400" b="1" dirty="0">
                <a:latin typeface="Athanasius" pitchFamily="2" charset="0"/>
              </a:rPr>
              <a:t>]</a:t>
            </a:r>
            <a:r>
              <a:rPr lang="en-US" sz="2400" b="1" dirty="0" err="1">
                <a:latin typeface="Athanasius" pitchFamily="2" charset="0"/>
              </a:rPr>
              <a:t>jom</a:t>
            </a:r>
            <a:r>
              <a:rPr lang="en-US" sz="2400" b="1" dirty="0">
                <a:latin typeface="Athanasius" pitchFamily="2" charset="0"/>
              </a:rPr>
              <a:t> `</a:t>
            </a:r>
            <a:r>
              <a:rPr lang="en-US" sz="2400" b="1" dirty="0" err="1">
                <a:latin typeface="Athanasius" pitchFamily="2" charset="0"/>
              </a:rPr>
              <a:t>èmmwten</a:t>
            </a:r>
            <a:r>
              <a:rPr lang="en-US" sz="2400" b="1" dirty="0">
                <a:latin typeface="Athanasius" pitchFamily="2" charset="0"/>
              </a:rPr>
              <a:t> `</a:t>
            </a:r>
            <a:r>
              <a:rPr lang="en-US" sz="2400" b="1" dirty="0" err="1">
                <a:latin typeface="Athanasius" pitchFamily="2" charset="0"/>
              </a:rPr>
              <a:t>èeer</a:t>
            </a:r>
            <a:r>
              <a:rPr lang="en-US" sz="2400" b="1" dirty="0">
                <a:latin typeface="Athanasius" pitchFamily="2" charset="0"/>
              </a:rPr>
              <a:t> </a:t>
            </a:r>
            <a:r>
              <a:rPr lang="en-US" sz="2400" b="1" dirty="0" err="1">
                <a:latin typeface="Athanasius" pitchFamily="2" charset="0"/>
              </a:rPr>
              <a:t>peqnanef</a:t>
            </a:r>
            <a:r>
              <a:rPr lang="en-US" sz="2400" b="1" dirty="0">
                <a:latin typeface="Athanasius" pitchFamily="2" charset="0"/>
              </a:rPr>
              <a:t> </a:t>
            </a:r>
            <a:r>
              <a:rPr lang="en-US" sz="2400" b="1" dirty="0" err="1">
                <a:latin typeface="Athanasius" pitchFamily="2" charset="0"/>
              </a:rPr>
              <a:t>nwou</a:t>
            </a:r>
            <a:r>
              <a:rPr lang="en-US" sz="2400" b="1" dirty="0">
                <a:latin typeface="Athanasius" pitchFamily="2" charset="0"/>
              </a:rPr>
              <a:t> `</a:t>
            </a:r>
            <a:r>
              <a:rPr lang="en-US" sz="2400" b="1" dirty="0" err="1">
                <a:latin typeface="Athanasius" pitchFamily="2" charset="0"/>
              </a:rPr>
              <a:t>ènchou</a:t>
            </a:r>
            <a:r>
              <a:rPr lang="en-US" sz="2400" b="1" dirty="0">
                <a:latin typeface="Athanasius" pitchFamily="2" charset="0"/>
              </a:rPr>
              <a:t> </a:t>
            </a:r>
            <a:r>
              <a:rPr lang="en-US" sz="2400" b="1" dirty="0" err="1">
                <a:latin typeface="Athanasius" pitchFamily="2" charset="0"/>
              </a:rPr>
              <a:t>niben</a:t>
            </a:r>
            <a:r>
              <a:rPr lang="en-US" sz="2400" b="1" dirty="0">
                <a:latin typeface="Athanasius" pitchFamily="2" charset="0"/>
              </a:rPr>
              <a:t> &gt; `</a:t>
            </a:r>
            <a:r>
              <a:rPr lang="en-US" sz="2400" b="1" dirty="0" err="1">
                <a:latin typeface="Athanasius" pitchFamily="2" charset="0"/>
              </a:rPr>
              <a:t>èanok</a:t>
            </a:r>
            <a:r>
              <a:rPr lang="en-US" sz="2400" b="1" dirty="0">
                <a:latin typeface="Athanasius" pitchFamily="2" charset="0"/>
              </a:rPr>
              <a:t> de ;</a:t>
            </a:r>
            <a:r>
              <a:rPr lang="en-US" sz="2400" b="1" dirty="0" err="1">
                <a:latin typeface="Athanasius" pitchFamily="2" charset="0"/>
              </a:rPr>
              <a:t>nemwten</a:t>
            </a:r>
            <a:r>
              <a:rPr lang="en-US" sz="2400" b="1" dirty="0">
                <a:latin typeface="Athanasius" pitchFamily="2" charset="0"/>
              </a:rPr>
              <a:t> an `</a:t>
            </a:r>
            <a:r>
              <a:rPr lang="en-US" sz="2400" b="1" dirty="0" err="1">
                <a:latin typeface="Athanasius" pitchFamily="2" charset="0"/>
              </a:rPr>
              <a:t>ènchou</a:t>
            </a:r>
            <a:r>
              <a:rPr lang="en-US" sz="2400" b="1" dirty="0">
                <a:latin typeface="Athanasius" pitchFamily="2" charset="0"/>
              </a:rPr>
              <a:t> </a:t>
            </a:r>
            <a:r>
              <a:rPr lang="en-US" sz="2400" b="1" dirty="0" err="1">
                <a:latin typeface="Athanasius" pitchFamily="2" charset="0"/>
              </a:rPr>
              <a:t>niben</a:t>
            </a:r>
            <a:r>
              <a:rPr lang="en-US" sz="2400" b="1" dirty="0">
                <a:latin typeface="Athanasius" pitchFamily="2" charset="0"/>
              </a:rPr>
              <a:t>. </a:t>
            </a:r>
            <a:r>
              <a:rPr lang="en-US" sz="2400" b="1" dirty="0" err="1">
                <a:latin typeface="Athanasius" pitchFamily="2" charset="0"/>
              </a:rPr>
              <a:t>Vh`èetacsitf</a:t>
            </a:r>
            <a:r>
              <a:rPr lang="en-US" sz="2400" b="1" dirty="0">
                <a:latin typeface="Athanasius" pitchFamily="2" charset="0"/>
              </a:rPr>
              <a:t> </a:t>
            </a:r>
            <a:r>
              <a:rPr lang="en-US" sz="2400" b="1" dirty="0" err="1">
                <a:latin typeface="Athanasius" pitchFamily="2" charset="0"/>
              </a:rPr>
              <a:t>acaif</a:t>
            </a:r>
            <a:r>
              <a:rPr lang="en-US" sz="2400" b="1" dirty="0">
                <a:latin typeface="Athanasius" pitchFamily="2" charset="0"/>
              </a:rPr>
              <a:t> acer]</a:t>
            </a:r>
            <a:r>
              <a:rPr lang="en-US" sz="2400" b="1" dirty="0" err="1">
                <a:latin typeface="Athanasius" pitchFamily="2" charset="0"/>
              </a:rPr>
              <a:t>orp</a:t>
            </a:r>
            <a:r>
              <a:rPr lang="en-US" sz="2400" b="1" dirty="0">
                <a:latin typeface="Athanasius" pitchFamily="2" charset="0"/>
              </a:rPr>
              <a:t> gar `</a:t>
            </a:r>
            <a:r>
              <a:rPr lang="en-US" sz="2400" b="1" dirty="0" err="1">
                <a:latin typeface="Athanasius" pitchFamily="2" charset="0"/>
              </a:rPr>
              <a:t>ènqa</a:t>
            </a:r>
            <a:r>
              <a:rPr lang="en-US" sz="2400" b="1" dirty="0">
                <a:latin typeface="Athanasius" pitchFamily="2" charset="0"/>
              </a:rPr>
              <a:t>\c `</a:t>
            </a:r>
            <a:r>
              <a:rPr lang="en-US" sz="2400" b="1" dirty="0" err="1">
                <a:latin typeface="Athanasius" pitchFamily="2" charset="0"/>
              </a:rPr>
              <a:t>èmpacwma</a:t>
            </a:r>
            <a:r>
              <a:rPr lang="en-US" sz="2400" b="1" dirty="0">
                <a:latin typeface="Athanasius" pitchFamily="2" charset="0"/>
              </a:rPr>
              <a:t> `</a:t>
            </a:r>
            <a:r>
              <a:rPr lang="en-US" sz="2400" b="1" dirty="0" err="1">
                <a:latin typeface="Athanasius" pitchFamily="2" charset="0"/>
              </a:rPr>
              <a:t>èmpaicojen</a:t>
            </a:r>
            <a:r>
              <a:rPr lang="en-US" sz="2400" b="1" dirty="0">
                <a:latin typeface="Athanasius" pitchFamily="2" charset="0"/>
              </a:rPr>
              <a:t> `</a:t>
            </a:r>
            <a:r>
              <a:rPr lang="en-US" sz="2400" b="1" dirty="0" err="1">
                <a:latin typeface="Athanasius" pitchFamily="2" charset="0"/>
              </a:rPr>
              <a:t>èe`èpjinkoct</a:t>
            </a:r>
            <a:r>
              <a:rPr lang="en-US" sz="2400" b="1" dirty="0">
                <a:latin typeface="Athanasius" pitchFamily="2" charset="0"/>
              </a:rPr>
              <a:t>. </a:t>
            </a:r>
          </a:p>
          <a:p>
            <a:pPr marL="0" indent="0" algn="just">
              <a:buNone/>
            </a:pPr>
            <a:r>
              <a:rPr lang="en-US" sz="2400" b="1" dirty="0" err="1">
                <a:latin typeface="Athanasius" pitchFamily="2" charset="0"/>
              </a:rPr>
              <a:t>Amhn</a:t>
            </a:r>
            <a:r>
              <a:rPr lang="en-US" sz="2400" b="1" dirty="0">
                <a:latin typeface="Athanasius" pitchFamily="2" charset="0"/>
              </a:rPr>
              <a:t> ;</a:t>
            </a:r>
            <a:r>
              <a:rPr lang="en-US" sz="2400" b="1" dirty="0" err="1">
                <a:latin typeface="Athanasius" pitchFamily="2" charset="0"/>
              </a:rPr>
              <a:t>jw</a:t>
            </a:r>
            <a:r>
              <a:rPr lang="en-US" sz="2400" b="1" dirty="0">
                <a:latin typeface="Athanasius" pitchFamily="2" charset="0"/>
              </a:rPr>
              <a:t> `</a:t>
            </a:r>
            <a:r>
              <a:rPr lang="en-US" sz="2400" b="1" dirty="0" err="1">
                <a:latin typeface="Athanasius" pitchFamily="2" charset="0"/>
              </a:rPr>
              <a:t>èmmoc</a:t>
            </a:r>
            <a:r>
              <a:rPr lang="en-US" sz="2400" b="1" dirty="0">
                <a:latin typeface="Athanasius" pitchFamily="2" charset="0"/>
              </a:rPr>
              <a:t> </a:t>
            </a:r>
            <a:r>
              <a:rPr lang="en-US" sz="2400" b="1" dirty="0" err="1">
                <a:latin typeface="Athanasius" pitchFamily="2" charset="0"/>
              </a:rPr>
              <a:t>nwten</a:t>
            </a:r>
            <a:r>
              <a:rPr lang="en-US" sz="2400" b="1" dirty="0">
                <a:latin typeface="Athanasius" pitchFamily="2" charset="0"/>
              </a:rPr>
              <a:t> &gt; </a:t>
            </a:r>
            <a:r>
              <a:rPr lang="en-US" sz="2400" b="1" dirty="0" err="1">
                <a:latin typeface="Athanasius" pitchFamily="2" charset="0"/>
              </a:rPr>
              <a:t>je</a:t>
            </a:r>
            <a:r>
              <a:rPr lang="en-US" sz="2400" b="1" dirty="0">
                <a:latin typeface="Athanasius" pitchFamily="2" charset="0"/>
              </a:rPr>
              <a:t> pima `</a:t>
            </a:r>
            <a:r>
              <a:rPr lang="en-US" sz="2400" b="1" dirty="0" err="1">
                <a:latin typeface="Athanasius" pitchFamily="2" charset="0"/>
              </a:rPr>
              <a:t>èetouna</a:t>
            </a:r>
            <a:r>
              <a:rPr lang="en-US" sz="2400" b="1" dirty="0">
                <a:latin typeface="Athanasius" pitchFamily="2" charset="0"/>
              </a:rPr>
              <a:t>\iwi] `</a:t>
            </a:r>
            <a:r>
              <a:rPr lang="en-US" sz="2400" b="1" dirty="0" err="1">
                <a:latin typeface="Athanasius" pitchFamily="2" charset="0"/>
              </a:rPr>
              <a:t>èmpaieuaggelion</a:t>
            </a:r>
            <a:r>
              <a:rPr lang="en-US" sz="2400" b="1" dirty="0">
                <a:latin typeface="Athanasius" pitchFamily="2" charset="0"/>
              </a:rPr>
              <a:t> `</a:t>
            </a:r>
            <a:r>
              <a:rPr lang="en-US" sz="2400" b="1" dirty="0" err="1">
                <a:latin typeface="Athanasius" pitchFamily="2" charset="0"/>
              </a:rPr>
              <a:t>èmmof</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pikocmoc</a:t>
            </a:r>
            <a:r>
              <a:rPr lang="en-US" sz="2400" b="1" dirty="0">
                <a:latin typeface="Athanasius" pitchFamily="2" charset="0"/>
              </a:rPr>
              <a:t> </a:t>
            </a:r>
            <a:r>
              <a:rPr lang="en-US" sz="2400" b="1" dirty="0" err="1">
                <a:latin typeface="Athanasius" pitchFamily="2" charset="0"/>
              </a:rPr>
              <a:t>thrf</a:t>
            </a:r>
            <a:r>
              <a:rPr lang="en-US" sz="2400" b="1" dirty="0">
                <a:latin typeface="Athanasius" pitchFamily="2" charset="0"/>
              </a:rPr>
              <a:t> &gt; </a:t>
            </a:r>
            <a:r>
              <a:rPr lang="en-US" sz="2400" b="1" dirty="0" err="1">
                <a:latin typeface="Athanasius" pitchFamily="2" charset="0"/>
              </a:rPr>
              <a:t>vh</a:t>
            </a:r>
            <a:r>
              <a:rPr lang="en-US" sz="2400" b="1" dirty="0">
                <a:latin typeface="Athanasius" pitchFamily="2" charset="0"/>
              </a:rPr>
              <a:t>\</a:t>
            </a:r>
            <a:r>
              <a:rPr lang="en-US" sz="2400" b="1" dirty="0" err="1">
                <a:latin typeface="Athanasius" pitchFamily="2" charset="0"/>
              </a:rPr>
              <a:t>wf</a:t>
            </a:r>
            <a:r>
              <a:rPr lang="en-US" sz="2400" b="1" dirty="0">
                <a:latin typeface="Athanasius" pitchFamily="2" charset="0"/>
              </a:rPr>
              <a:t> `</a:t>
            </a:r>
            <a:r>
              <a:rPr lang="en-US" sz="2400" b="1" dirty="0" err="1">
                <a:latin typeface="Athanasius" pitchFamily="2" charset="0"/>
              </a:rPr>
              <a:t>èeta</a:t>
            </a:r>
            <a:r>
              <a:rPr lang="en-US" sz="2400" b="1" dirty="0">
                <a:latin typeface="Athanasius" pitchFamily="2" charset="0"/>
              </a:rPr>
              <a:t> </a:t>
            </a:r>
            <a:r>
              <a:rPr lang="en-US" sz="2400" b="1" dirty="0" err="1">
                <a:latin typeface="Athanasius" pitchFamily="2" charset="0"/>
              </a:rPr>
              <a:t>qai</a:t>
            </a:r>
            <a:r>
              <a:rPr lang="en-US" sz="2400" b="1" dirty="0">
                <a:latin typeface="Athanasius" pitchFamily="2" charset="0"/>
              </a:rPr>
              <a:t> </a:t>
            </a:r>
            <a:r>
              <a:rPr lang="en-US" sz="2400" b="1" dirty="0" err="1">
                <a:latin typeface="Athanasius" pitchFamily="2" charset="0"/>
              </a:rPr>
              <a:t>aif</a:t>
            </a:r>
            <a:r>
              <a:rPr lang="en-US" sz="2400" b="1" dirty="0">
                <a:latin typeface="Athanasius" pitchFamily="2" charset="0"/>
              </a:rPr>
              <a:t> </a:t>
            </a:r>
            <a:r>
              <a:rPr lang="en-US" sz="2400" b="1" dirty="0" err="1">
                <a:latin typeface="Athanasius" pitchFamily="2" charset="0"/>
              </a:rPr>
              <a:t>eu`èecaji</a:t>
            </a:r>
            <a:r>
              <a:rPr lang="en-US" sz="2400" b="1" dirty="0">
                <a:latin typeface="Athanasius" pitchFamily="2" charset="0"/>
              </a:rPr>
              <a:t> `</a:t>
            </a:r>
            <a:r>
              <a:rPr lang="en-US" sz="2400" b="1" dirty="0" err="1">
                <a:latin typeface="Athanasius" pitchFamily="2" charset="0"/>
              </a:rPr>
              <a:t>èmmof</a:t>
            </a:r>
            <a:r>
              <a:rPr lang="en-US" sz="2400" b="1" dirty="0">
                <a:latin typeface="Athanasius" pitchFamily="2" charset="0"/>
              </a:rPr>
              <a:t> </a:t>
            </a:r>
            <a:r>
              <a:rPr lang="en-US" sz="2400" b="1" dirty="0" err="1">
                <a:latin typeface="Athanasius" pitchFamily="2" charset="0"/>
              </a:rPr>
              <a:t>eumeu`èi</a:t>
            </a:r>
            <a:r>
              <a:rPr lang="en-US" sz="2400" b="1" dirty="0">
                <a:latin typeface="Athanasius" pitchFamily="2" charset="0"/>
              </a:rPr>
              <a:t> </a:t>
            </a:r>
            <a:r>
              <a:rPr lang="en-US" sz="2400" b="1" dirty="0" err="1">
                <a:latin typeface="Athanasius" pitchFamily="2" charset="0"/>
              </a:rPr>
              <a:t>nac</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Ioudac</a:t>
            </a:r>
            <a:r>
              <a:rPr lang="en-US" sz="2400" b="1" dirty="0">
                <a:latin typeface="Athanasius" pitchFamily="2" charset="0"/>
              </a:rPr>
              <a:t> </a:t>
            </a:r>
            <a:r>
              <a:rPr lang="en-US" sz="2400" b="1" dirty="0" err="1">
                <a:latin typeface="Athanasius" pitchFamily="2" charset="0"/>
              </a:rPr>
              <a:t>Piickariwthc</a:t>
            </a:r>
            <a:r>
              <a:rPr lang="en-US" sz="2400" b="1" dirty="0">
                <a:latin typeface="Athanasius" pitchFamily="2" charset="0"/>
              </a:rPr>
              <a:t> </a:t>
            </a:r>
            <a:r>
              <a:rPr lang="en-US" sz="2400" b="1" dirty="0" err="1">
                <a:latin typeface="Athanasius" pitchFamily="2" charset="0"/>
              </a:rPr>
              <a:t>piouai</a:t>
            </a:r>
            <a:r>
              <a:rPr lang="en-US" sz="2400" b="1" dirty="0">
                <a:latin typeface="Athanasius" pitchFamily="2" charset="0"/>
              </a:rPr>
              <a:t> `</a:t>
            </a:r>
            <a:r>
              <a:rPr lang="en-US" sz="2400" b="1" dirty="0" err="1">
                <a:latin typeface="Athanasius" pitchFamily="2" charset="0"/>
              </a:rPr>
              <a:t>ènte</a:t>
            </a:r>
            <a:r>
              <a:rPr lang="en-US" sz="2400" b="1" dirty="0">
                <a:latin typeface="Athanasius" pitchFamily="2" charset="0"/>
              </a:rPr>
              <a:t> </a:t>
            </a:r>
            <a:r>
              <a:rPr lang="en-US" sz="2400" b="1" dirty="0" err="1">
                <a:latin typeface="Athanasius" pitchFamily="2" charset="0"/>
              </a:rPr>
              <a:t>pimht</a:t>
            </a:r>
            <a:r>
              <a:rPr lang="en-US" sz="2400" b="1" dirty="0">
                <a:latin typeface="Athanasius" pitchFamily="2" charset="0"/>
              </a:rPr>
              <a:t> `</a:t>
            </a:r>
            <a:r>
              <a:rPr lang="en-US" sz="2400" b="1" dirty="0" err="1">
                <a:latin typeface="Athanasius" pitchFamily="2" charset="0"/>
              </a:rPr>
              <a:t>ècnau</a:t>
            </a:r>
            <a:r>
              <a:rPr lang="en-US" sz="2400" b="1" dirty="0">
                <a:latin typeface="Athanasius" pitchFamily="2" charset="0"/>
              </a:rPr>
              <a:t> </a:t>
            </a:r>
            <a:r>
              <a:rPr lang="en-US" sz="2400" b="1" dirty="0" err="1">
                <a:latin typeface="Athanasius" pitchFamily="2" charset="0"/>
              </a:rPr>
              <a:t>af</a:t>
            </a:r>
            <a:r>
              <a:rPr lang="en-US" sz="2400" b="1" dirty="0">
                <a:latin typeface="Athanasius" pitchFamily="2" charset="0"/>
              </a:rPr>
              <a:t>]</a:t>
            </a:r>
            <a:r>
              <a:rPr lang="en-US" sz="2400" b="1" dirty="0" err="1">
                <a:latin typeface="Athanasius" pitchFamily="2" charset="0"/>
              </a:rPr>
              <a:t>enaf</a:t>
            </a:r>
            <a:r>
              <a:rPr lang="en-US" sz="2400" b="1" dirty="0">
                <a:latin typeface="Athanasius" pitchFamily="2" charset="0"/>
              </a:rPr>
              <a:t> \a </a:t>
            </a:r>
            <a:r>
              <a:rPr lang="en-US" sz="2400" b="1" dirty="0" err="1">
                <a:latin typeface="Athanasius" pitchFamily="2" charset="0"/>
              </a:rPr>
              <a:t>niarxh`èereuc</a:t>
            </a:r>
            <a:r>
              <a:rPr lang="en-US" sz="2400" b="1" dirty="0">
                <a:latin typeface="Athanasius" pitchFamily="2" charset="0"/>
              </a:rPr>
              <a:t> \</a:t>
            </a:r>
            <a:r>
              <a:rPr lang="en-US" sz="2400" b="1" dirty="0" err="1">
                <a:latin typeface="Athanasius" pitchFamily="2" charset="0"/>
              </a:rPr>
              <a:t>ina</a:t>
            </a:r>
            <a:r>
              <a:rPr lang="en-US" sz="2400" b="1" dirty="0">
                <a:latin typeface="Athanasius" pitchFamily="2" charset="0"/>
              </a:rPr>
              <a:t> `</a:t>
            </a:r>
            <a:r>
              <a:rPr lang="en-US" sz="2400" b="1" dirty="0" err="1">
                <a:latin typeface="Athanasius" pitchFamily="2" charset="0"/>
              </a:rPr>
              <a:t>èntefthif</a:t>
            </a:r>
            <a:r>
              <a:rPr lang="en-US" sz="2400" b="1" dirty="0">
                <a:latin typeface="Athanasius" pitchFamily="2" charset="0"/>
              </a:rPr>
              <a:t> </a:t>
            </a:r>
            <a:r>
              <a:rPr lang="en-US" sz="2400" b="1" dirty="0" err="1">
                <a:latin typeface="Athanasius" pitchFamily="2" charset="0"/>
              </a:rPr>
              <a:t>nwou</a:t>
            </a:r>
            <a:r>
              <a:rPr lang="en-US" sz="2400" b="1" dirty="0">
                <a:latin typeface="Athanasius" pitchFamily="2" charset="0"/>
              </a:rPr>
              <a:t>. </a:t>
            </a:r>
            <a:r>
              <a:rPr lang="en-US" sz="2400" b="1" dirty="0" err="1">
                <a:latin typeface="Athanasius" pitchFamily="2" charset="0"/>
              </a:rPr>
              <a:t>Nqwou</a:t>
            </a:r>
            <a:r>
              <a:rPr lang="en-US" sz="2400" b="1" dirty="0">
                <a:latin typeface="Athanasius" pitchFamily="2" charset="0"/>
              </a:rPr>
              <a:t> de `</a:t>
            </a:r>
            <a:r>
              <a:rPr lang="en-US" sz="2400" b="1" dirty="0" err="1">
                <a:latin typeface="Athanasius" pitchFamily="2" charset="0"/>
              </a:rPr>
              <a:t>èetaucwtem</a:t>
            </a:r>
            <a:r>
              <a:rPr lang="en-US" sz="2400" b="1" dirty="0">
                <a:latin typeface="Athanasius" pitchFamily="2" charset="0"/>
              </a:rPr>
              <a:t> aura]</a:t>
            </a:r>
            <a:r>
              <a:rPr lang="en-US" sz="2400" b="1" dirty="0" err="1">
                <a:latin typeface="Athanasius" pitchFamily="2" charset="0"/>
              </a:rPr>
              <a:t>i</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au; </a:t>
            </a:r>
            <a:r>
              <a:rPr lang="en-US" sz="2400" b="1" dirty="0" err="1">
                <a:latin typeface="Athanasius" pitchFamily="2" charset="0"/>
              </a:rPr>
              <a:t>naf</a:t>
            </a:r>
            <a:r>
              <a:rPr lang="en-US" sz="2400" b="1" dirty="0">
                <a:latin typeface="Athanasius" pitchFamily="2" charset="0"/>
              </a:rPr>
              <a:t> `</a:t>
            </a:r>
            <a:r>
              <a:rPr lang="en-US" sz="2400" b="1" dirty="0" err="1">
                <a:latin typeface="Athanasius" pitchFamily="2" charset="0"/>
              </a:rPr>
              <a:t>ènou</a:t>
            </a:r>
            <a:r>
              <a:rPr lang="en-US" sz="2400" b="1" dirty="0">
                <a:latin typeface="Athanasius" pitchFamily="2" charset="0"/>
              </a:rPr>
              <a:t>\at &gt;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nafkw</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pwc</a:t>
            </a:r>
            <a:r>
              <a:rPr lang="en-US" sz="2400" b="1" dirty="0">
                <a:latin typeface="Athanasius" pitchFamily="2" charset="0"/>
              </a:rPr>
              <a:t> `</a:t>
            </a:r>
            <a:r>
              <a:rPr lang="en-US" sz="2400" b="1" dirty="0" err="1">
                <a:latin typeface="Athanasius" pitchFamily="2" charset="0"/>
              </a:rPr>
              <a:t>èfnathif</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oueukeria</a:t>
            </a:r>
            <a:r>
              <a:rPr lang="en-US" sz="2400" b="1" dirty="0">
                <a:latin typeface="Athanasius" pitchFamily="2" charset="0"/>
              </a:rPr>
              <a:t> .  </a:t>
            </a:r>
            <a:r>
              <a:rPr lang="en-US" sz="2400" b="1" dirty="0" err="1">
                <a:solidFill>
                  <a:srgbClr val="C00000"/>
                </a:solidFill>
                <a:latin typeface="Athanasius" pitchFamily="2" charset="0"/>
              </a:rPr>
              <a:t>Ouw</a:t>
            </a:r>
            <a:r>
              <a:rPr lang="en-US" sz="2400" b="1" dirty="0">
                <a:solidFill>
                  <a:srgbClr val="C00000"/>
                </a:solidFill>
                <a:latin typeface="Athanasius" pitchFamily="2" charset="0"/>
              </a:rPr>
              <a:t>]t `</a:t>
            </a:r>
            <a:r>
              <a:rPr lang="en-US" sz="2400" b="1" dirty="0" err="1">
                <a:solidFill>
                  <a:srgbClr val="C00000"/>
                </a:solidFill>
                <a:latin typeface="Athanasius" pitchFamily="2" charset="0"/>
              </a:rPr>
              <a:t>mpieuaggelion</a:t>
            </a:r>
            <a:r>
              <a:rPr lang="en-US" sz="2400" b="1" dirty="0">
                <a:solidFill>
                  <a:srgbClr val="C00000"/>
                </a:solidFill>
                <a:latin typeface="Athanasius" pitchFamily="2" charset="0"/>
              </a:rPr>
              <a:t> </a:t>
            </a:r>
            <a:r>
              <a:rPr lang="en-US" sz="2400" b="1" dirty="0" err="1">
                <a:solidFill>
                  <a:srgbClr val="C00000"/>
                </a:solidFill>
                <a:latin typeface="Athanasius" pitchFamily="2" charset="0"/>
              </a:rPr>
              <a:t>eqouab</a:t>
            </a:r>
            <a:r>
              <a:rPr lang="en-US" sz="2400" b="1" dirty="0">
                <a:solidFill>
                  <a:srgbClr val="C00000"/>
                </a:solidFill>
                <a:latin typeface="Athanasius" pitchFamily="2" charset="0"/>
              </a:rPr>
              <a:t>. </a:t>
            </a:r>
          </a:p>
          <a:p>
            <a:pPr marL="0" indent="0" algn="just">
              <a:buNone/>
            </a:pPr>
            <a:r>
              <a:rPr lang="en-US" sz="2400" b="1" dirty="0">
                <a:solidFill>
                  <a:srgbClr val="C00000"/>
                </a:solidFill>
                <a:latin typeface="Athanasius" pitchFamily="2" charset="0"/>
              </a:rPr>
              <a:t>Do[a ci </a:t>
            </a:r>
            <a:r>
              <a:rPr lang="en-US" sz="2400" b="1" dirty="0" err="1">
                <a:solidFill>
                  <a:srgbClr val="C00000"/>
                </a:solidFill>
                <a:latin typeface="Athanasius" pitchFamily="2" charset="0"/>
              </a:rPr>
              <a:t>Kuri`e</a:t>
            </a:r>
            <a:r>
              <a:rPr lang="en-US" sz="2400" b="1" dirty="0">
                <a:solidFill>
                  <a:srgbClr val="C00000"/>
                </a:solidFill>
                <a:latin typeface="Athanasius" pitchFamily="2" charset="0"/>
              </a:rPr>
              <a:t>.</a:t>
            </a:r>
          </a:p>
        </p:txBody>
      </p:sp>
      <p:sp>
        <p:nvSpPr>
          <p:cNvPr id="5" name="ZoneTexte 4">
            <a:extLst>
              <a:ext uri="{FF2B5EF4-FFF2-40B4-BE49-F238E27FC236}">
                <a16:creationId xmlns:a16="http://schemas.microsoft.com/office/drawing/2014/main" id="{5C7B28CF-EE30-4635-B2CE-5E5899C8ACE9}"/>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de la veille du Jeudi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Rectangle 74">
            <a:extLst>
              <a:ext uri="{FF2B5EF4-FFF2-40B4-BE49-F238E27FC236}">
                <a16:creationId xmlns:a16="http://schemas.microsoft.com/office/drawing/2014/main" id="{D3F1EA1F-34CC-44CC-A579-27BCA688D335}"/>
              </a:ext>
            </a:extLst>
          </p:cNvPr>
          <p:cNvSpPr>
            <a:spLocks noChangeArrowheads="1"/>
          </p:cNvSpPr>
          <p:nvPr/>
        </p:nvSpPr>
        <p:spPr bwMode="auto">
          <a:xfrm>
            <a:off x="8688288" y="53414"/>
            <a:ext cx="33123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a:t>
            </a:r>
            <a:r>
              <a:rPr kumimoji="0" lang="ar-BH"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a:t>
            </a:r>
            <a:r>
              <a:rPr kumimoji="0" lang="ar-EG"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ثالثة من ليلة الخميس</a:t>
            </a:r>
            <a:r>
              <a:rPr kumimoji="0" lang="ar-BH"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18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2333677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fontScale="92500" lnSpcReduction="1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4400" dirty="0">
              <a:solidFill>
                <a:srgbClr val="C00000"/>
              </a:solidFill>
              <a:latin typeface="Athanasius" pitchFamily="2" charset="0"/>
            </a:endParaRPr>
          </a:p>
          <a:p>
            <a:pPr marL="0" indent="0" algn="just">
              <a:buNone/>
            </a:pPr>
            <a:r>
              <a:rPr lang="en-US" sz="4500" b="1" dirty="0">
                <a:latin typeface="Avva_Marcos" panose="04020500000000000000" pitchFamily="82" charset="0"/>
              </a:rPr>
              <a:t>A</a:t>
            </a:r>
            <a:r>
              <a:rPr lang="fr-FR" sz="4500" b="1" dirty="0" err="1">
                <a:latin typeface="Athanasius" pitchFamily="2" charset="0"/>
              </a:rPr>
              <a:t>usnon</a:t>
            </a:r>
            <a:r>
              <a:rPr lang="fr-FR" sz="4500" b="1" dirty="0">
                <a:latin typeface="Athanasius" pitchFamily="2" charset="0"/>
              </a:rPr>
              <a:t> `</a:t>
            </a:r>
            <a:r>
              <a:rPr lang="fr-FR" sz="4500" b="1" dirty="0" err="1">
                <a:latin typeface="Athanasius" pitchFamily="2" charset="0"/>
              </a:rPr>
              <a:t>ènje</a:t>
            </a:r>
            <a:r>
              <a:rPr lang="fr-FR" sz="4500" b="1" dirty="0">
                <a:latin typeface="Athanasius" pitchFamily="2" charset="0"/>
              </a:rPr>
              <a:t> </a:t>
            </a:r>
            <a:r>
              <a:rPr lang="fr-FR" sz="4500" b="1" dirty="0" err="1">
                <a:latin typeface="Athanasius" pitchFamily="2" charset="0"/>
              </a:rPr>
              <a:t>nefcaji</a:t>
            </a:r>
            <a:r>
              <a:rPr lang="fr-FR" sz="4500" b="1" dirty="0">
                <a:latin typeface="Athanasius" pitchFamily="2" charset="0"/>
              </a:rPr>
              <a:t> `</a:t>
            </a:r>
            <a:r>
              <a:rPr lang="fr-FR" sz="4500" b="1" dirty="0" err="1">
                <a:latin typeface="Athanasius" pitchFamily="2" charset="0"/>
              </a:rPr>
              <a:t>èe</a:t>
            </a:r>
            <a:r>
              <a:rPr lang="fr-FR" sz="4500" b="1" dirty="0">
                <a:latin typeface="Athanasius" pitchFamily="2" charset="0"/>
              </a:rPr>
              <a:t>\</a:t>
            </a:r>
            <a:r>
              <a:rPr lang="fr-FR" sz="4500" b="1" dirty="0" err="1">
                <a:latin typeface="Athanasius" pitchFamily="2" charset="0"/>
              </a:rPr>
              <a:t>ote</a:t>
            </a:r>
            <a:r>
              <a:rPr lang="fr-FR" sz="4500" b="1" dirty="0">
                <a:latin typeface="Athanasius" pitchFamily="2" charset="0"/>
              </a:rPr>
              <a:t> </a:t>
            </a:r>
            <a:r>
              <a:rPr lang="fr-FR" sz="4500" b="1" dirty="0" err="1">
                <a:latin typeface="Athanasius" pitchFamily="2" charset="0"/>
              </a:rPr>
              <a:t>oune</a:t>
            </a:r>
            <a:r>
              <a:rPr lang="fr-FR" sz="4500" b="1" dirty="0">
                <a:latin typeface="Athanasius" pitchFamily="2" charset="0"/>
              </a:rPr>
              <a:t>\ &gt; </a:t>
            </a:r>
            <a:r>
              <a:rPr lang="fr-FR" sz="4500" b="1" dirty="0" err="1">
                <a:latin typeface="Athanasius" pitchFamily="2" charset="0"/>
              </a:rPr>
              <a:t>ouo</a:t>
            </a:r>
            <a:r>
              <a:rPr lang="fr-FR" sz="4500" b="1" dirty="0">
                <a:latin typeface="Athanasius" pitchFamily="2" charset="0"/>
              </a:rPr>
              <a:t>\ `</a:t>
            </a:r>
            <a:r>
              <a:rPr lang="fr-FR" sz="4500" b="1" dirty="0" err="1">
                <a:latin typeface="Athanasius" pitchFamily="2" charset="0"/>
              </a:rPr>
              <a:t>ènqwou</a:t>
            </a:r>
            <a:r>
              <a:rPr lang="fr-FR" sz="4500" b="1" dirty="0">
                <a:latin typeface="Athanasius" pitchFamily="2" charset="0"/>
              </a:rPr>
              <a:t> \</a:t>
            </a:r>
            <a:r>
              <a:rPr lang="fr-FR" sz="4500" b="1" dirty="0" err="1">
                <a:latin typeface="Athanasius" pitchFamily="2" charset="0"/>
              </a:rPr>
              <a:t>ancoqnef</a:t>
            </a:r>
            <a:r>
              <a:rPr lang="fr-FR" sz="4500" b="1" dirty="0">
                <a:latin typeface="Athanasius" pitchFamily="2" charset="0"/>
              </a:rPr>
              <a:t> ne &gt; </a:t>
            </a:r>
            <a:r>
              <a:rPr lang="fr-FR" sz="4500" b="1" dirty="0" err="1">
                <a:latin typeface="Athanasius" pitchFamily="2" charset="0"/>
              </a:rPr>
              <a:t>si`ècmh</a:t>
            </a:r>
            <a:r>
              <a:rPr lang="fr-FR" sz="4500" b="1" dirty="0">
                <a:latin typeface="Athanasius" pitchFamily="2" charset="0"/>
              </a:rPr>
              <a:t> V; `</a:t>
            </a:r>
            <a:r>
              <a:rPr lang="fr-FR" sz="4500" b="1" dirty="0" err="1">
                <a:latin typeface="Athanasius" pitchFamily="2" charset="0"/>
              </a:rPr>
              <a:t>èetaproceuxh</a:t>
            </a:r>
            <a:r>
              <a:rPr lang="fr-FR" sz="4500" b="1" dirty="0">
                <a:latin typeface="Athanasius" pitchFamily="2" charset="0"/>
              </a:rPr>
              <a:t> &gt; </a:t>
            </a:r>
            <a:r>
              <a:rPr lang="fr-FR" sz="4500" b="1" dirty="0" err="1">
                <a:latin typeface="Athanasius" pitchFamily="2" charset="0"/>
              </a:rPr>
              <a:t>ouo</a:t>
            </a:r>
            <a:r>
              <a:rPr lang="fr-FR" sz="4500" b="1" dirty="0">
                <a:latin typeface="Athanasius" pitchFamily="2" charset="0"/>
              </a:rPr>
              <a:t>\  `</a:t>
            </a:r>
            <a:r>
              <a:rPr lang="fr-FR" sz="4500" b="1" dirty="0" err="1">
                <a:latin typeface="Athanasius" pitchFamily="2" charset="0"/>
              </a:rPr>
              <a:t>èmper</a:t>
            </a:r>
            <a:r>
              <a:rPr lang="fr-FR" sz="4500" b="1" dirty="0">
                <a:latin typeface="Athanasius" pitchFamily="2" charset="0"/>
              </a:rPr>
              <a:t>\</a:t>
            </a:r>
            <a:r>
              <a:rPr lang="fr-FR" sz="4500" b="1" dirty="0" err="1">
                <a:latin typeface="Athanasius" pitchFamily="2" charset="0"/>
              </a:rPr>
              <a:t>i`èp</a:t>
            </a:r>
            <a:r>
              <a:rPr lang="fr-FR" sz="4500" b="1" dirty="0">
                <a:latin typeface="Athanasius" pitchFamily="2" charset="0"/>
              </a:rPr>
              <a:t>\o  `</a:t>
            </a:r>
            <a:r>
              <a:rPr lang="fr-FR" sz="4500" b="1" dirty="0" err="1">
                <a:latin typeface="Athanasius" pitchFamily="2" charset="0"/>
              </a:rPr>
              <a:t>èmpatwb</a:t>
            </a:r>
            <a:r>
              <a:rPr lang="fr-FR" sz="4500" b="1" dirty="0">
                <a:latin typeface="Athanasius" pitchFamily="2" charset="0"/>
              </a:rPr>
              <a:t>\  &gt; </a:t>
            </a:r>
            <a:r>
              <a:rPr lang="fr-FR" sz="4500" dirty="0">
                <a:latin typeface="Athanasius" pitchFamily="2" charset="0"/>
              </a:rPr>
              <a:t>`</a:t>
            </a:r>
            <a:r>
              <a:rPr lang="fr-FR" sz="4800" dirty="0">
                <a:solidFill>
                  <a:srgbClr val="C00000"/>
                </a:solidFill>
                <a:latin typeface="Athanasius" pitchFamily="2" charset="0"/>
              </a:rPr>
              <a:t> </a:t>
            </a:r>
            <a:r>
              <a:rPr lang="fr-FR" sz="4800" dirty="0" err="1">
                <a:solidFill>
                  <a:srgbClr val="C00000"/>
                </a:solidFill>
                <a:latin typeface="Athanasius" pitchFamily="2" charset="0"/>
              </a:rPr>
              <a:t>allhloui`a</a:t>
            </a:r>
            <a:endParaRPr lang="fr-FR" sz="4500" dirty="0">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00600" cy="2808311"/>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28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مزمور ٥٤ : ١٨، ١</a:t>
            </a:r>
            <a:endParaRPr kumimoji="0" lang="fr-FR" sz="2800" b="1" i="1" u="none" strike="noStrike" kern="1200" cap="none" spc="0" normalizeH="0" baseline="0" noProof="0" dirty="0">
              <a:ln>
                <a:noFill/>
              </a:ln>
              <a:solidFill>
                <a:srgbClr val="C00000"/>
              </a:solidFill>
              <a:effectLst/>
              <a:uLnTx/>
              <a:uFillTx/>
              <a:latin typeface="Calibri"/>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كلامه ألين من الدهن وهو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نصال</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أنصت يا الله لصلاتى، ولا تغفل عن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تضرعى.</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t>
            </a:r>
            <a:r>
              <a:rPr kumimoji="0" lang="ar-SA" sz="36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Arial" panose="020B0604020202020204" pitchFamily="34" charset="0"/>
              </a:rPr>
              <a:t>الليلويا</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de la veille du Jeudi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88288" y="53414"/>
            <a:ext cx="33123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a:t>
            </a:r>
            <a:r>
              <a:rPr kumimoji="0" lang="ar-BH"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a:t>
            </a:r>
            <a:r>
              <a:rPr kumimoji="0" lang="ar-EG"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ثالثة من ليلة الخميس</a:t>
            </a:r>
            <a:r>
              <a:rPr kumimoji="0" lang="ar-BH"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18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Espace réservé du contenu 2"/>
          <p:cNvSpPr txBox="1">
            <a:spLocks/>
          </p:cNvSpPr>
          <p:nvPr/>
        </p:nvSpPr>
        <p:spPr>
          <a:xfrm>
            <a:off x="407368" y="3645024"/>
            <a:ext cx="5472608" cy="2808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1" u="none" strike="noStrike" kern="1200" cap="none" spc="0" normalizeH="0" baseline="0" noProof="0" dirty="0">
                <a:ln>
                  <a:noFill/>
                </a:ln>
                <a:solidFill>
                  <a:srgbClr val="C00000"/>
                </a:solidFill>
                <a:effectLst/>
                <a:uLnTx/>
                <a:uFillTx/>
                <a:latin typeface="Calibri"/>
                <a:ea typeface="+mn-ea"/>
                <a:cs typeface="+mn-cs"/>
              </a:rPr>
              <a:t>Psaume  54 : 22 et 2</a:t>
            </a:r>
          </a:p>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Calibri"/>
                <a:ea typeface="+mn-ea"/>
                <a:cs typeface="+mn-cs"/>
              </a:rPr>
              <a:t>Ses paroles sont plus douces que l'huile, mais ce sont des poignards. Mon Dieu écoute ma prière, Ne néglige pas ma supplication. </a:t>
            </a:r>
            <a:r>
              <a:rPr kumimoji="0" lang="fr-FR" sz="2800" b="1" i="0" u="none" strike="noStrike" kern="1200" cap="none" spc="0" normalizeH="0" baseline="0" noProof="0" dirty="0">
                <a:ln>
                  <a:noFill/>
                </a:ln>
                <a:solidFill>
                  <a:srgbClr val="C00000"/>
                </a:solidFill>
                <a:effectLst/>
                <a:uLnTx/>
                <a:uFillTx/>
                <a:latin typeface="Calibri"/>
                <a:ea typeface="+mn-ea"/>
                <a:cs typeface="+mn-cs"/>
              </a:rPr>
              <a:t>Alléluia</a:t>
            </a:r>
          </a:p>
        </p:txBody>
      </p:sp>
    </p:spTree>
    <p:extLst>
      <p:ext uri="{BB962C8B-B14F-4D97-AF65-F5344CB8AC3E}">
        <p14:creationId xmlns:p14="http://schemas.microsoft.com/office/powerpoint/2010/main" val="37030246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Que Dieu nous prenne en pitié et soit compatissant avec nous et nous rendes dignes d’écouter Son saint évangile. Lecture du saint évangile selon saint </a:t>
            </a:r>
            <a:r>
              <a:rPr lang="fr-FR" sz="3600" b="1" dirty="0">
                <a:solidFill>
                  <a:srgbClr val="C00000"/>
                </a:solidFill>
                <a:latin typeface="Book Antiqua" panose="02040602050305030304" pitchFamily="18" charset="0"/>
              </a:rPr>
              <a:t>Marc,</a:t>
            </a:r>
            <a:r>
              <a:rPr lang="fr-FR" sz="3600" b="1" dirty="0">
                <a:latin typeface="Book Antiqua" panose="02040602050305030304" pitchFamily="18" charset="0"/>
              </a:rPr>
              <a:t> que sa bénédiction soit avec nous tous,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10244" y="1351509"/>
            <a:ext cx="5159580" cy="4524315"/>
          </a:xfrm>
          <a:prstGeom prst="rect">
            <a:avLst/>
          </a:prstGeom>
        </p:spPr>
        <p:txBody>
          <a:bodyPr wrap="square" anchor="ctr" anchorCtr="0">
            <a:spAutoFit/>
          </a:bodyPr>
          <a:lstStyle/>
          <a:p>
            <a:pPr algn="just" rtl="1"/>
            <a:r>
              <a:rPr lang="ar-AE" sz="4800" b="1" dirty="0">
                <a:latin typeface="Book Antiqua" panose="02040602050305030304" pitchFamily="18" charset="0"/>
              </a:rPr>
              <a:t>اللهم </a:t>
            </a:r>
            <a:r>
              <a:rPr lang="ar-AE" sz="4800" b="1" dirty="0" err="1">
                <a:latin typeface="Book Antiqua" panose="02040602050305030304" pitchFamily="18" charset="0"/>
              </a:rPr>
              <a:t>تراءف</a:t>
            </a:r>
            <a:r>
              <a:rPr lang="ar-AE" sz="4800" b="1" dirty="0">
                <a:latin typeface="Book Antiqua" panose="02040602050305030304" pitchFamily="18" charset="0"/>
              </a:rPr>
              <a:t> علينا وارحمنا واجعلنا مستحقين لسماع إنجيلكَ المقدس فصلٌ من إنجيلِ معلمنا </a:t>
            </a:r>
            <a:r>
              <a:rPr kumimoji="0" lang="ar-SA" sz="48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مرقس</a:t>
            </a:r>
            <a:r>
              <a:rPr lang="ar-AE" sz="4800" b="1" dirty="0">
                <a:latin typeface="Book Antiqua" panose="02040602050305030304" pitchFamily="18" charset="0"/>
              </a:rPr>
              <a:t> البشير بركاته علينا آمين</a:t>
            </a:r>
          </a:p>
        </p:txBody>
      </p:sp>
    </p:spTree>
    <p:extLst>
      <p:ext uri="{BB962C8B-B14F-4D97-AF65-F5344CB8AC3E}">
        <p14:creationId xmlns:p14="http://schemas.microsoft.com/office/powerpoint/2010/main" val="148387684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Marc 14 : 3-11</a:t>
            </a:r>
            <a:endParaRPr lang="fr-FR" sz="2800" b="1" dirty="0">
              <a:solidFill>
                <a:srgbClr val="C00000"/>
              </a:solidFill>
            </a:endParaRPr>
          </a:p>
          <a:p>
            <a:pPr marL="0" indent="0" algn="just">
              <a:buNone/>
            </a:pPr>
            <a:r>
              <a:rPr lang="fr-FR" sz="2800" b="1" dirty="0"/>
              <a:t>Comme il se trouvait à Béthanie, chez Simon le lépreux, alors qu'il était à table, une femme vint, avec un flacon d'albâtre contenant un nard pur, de grand prix. Brisant le flacon, elle le lui versa sur la tête. Or il y en eut qui s'indignèrent entre eux: «A quoi bon ce gaspillage de parfum? Ce parfum pouvait être vendu plus de trois cents deniers et donné aux pauvres.» Et ils la rudoyaient. </a:t>
            </a: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err="1">
                <a:ln>
                  <a:noFill/>
                </a:ln>
                <a:solidFill>
                  <a:srgbClr val="C00000"/>
                </a:solidFill>
                <a:effectLst/>
                <a:uLnTx/>
                <a:uFillTx/>
                <a:latin typeface="Calibri"/>
                <a:ea typeface="+mn-ea"/>
                <a:cs typeface="Arial" panose="020B0604020202020204" pitchFamily="34" charset="0"/>
              </a:rPr>
              <a:t>مرقس</a:t>
            </a: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 ١٤ : ٣-١١</a:t>
            </a:r>
            <a:endParaRPr kumimoji="0" lang="fr-FR"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وفيما هو فى بيت عنيا فى منزل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سمعان</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الأبرص متكئاً، جاءت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إمرأة</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ومعها قارورة طيب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ناردين</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خالص كثير الثمن، فكسرت القارورة وسكبته على رأسه، وكان قوم قد تذمروا فيما بينهم قائلين: لم كان إتلاف هذا الطيب، فإنه كان يمكن أن يباع هذا ب</a:t>
            </a: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أكث</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ر من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ثلثمائة</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دينار ويعطى للمساكين. وكانوا يؤنبونها،</a:t>
            </a:r>
            <a:r>
              <a:rPr kumimoji="0" lang="ar-SA" sz="3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de la veille du Jeudi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53414"/>
            <a:ext cx="352839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a:t>
            </a:r>
            <a:r>
              <a:rPr kumimoji="0" lang="ar-BH"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a:t>
            </a:r>
            <a:r>
              <a:rPr kumimoji="0" lang="ar-EG"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ثالثة من ليلة الخميس</a:t>
            </a:r>
            <a:r>
              <a:rPr kumimoji="0" lang="ar-BH"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18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3790994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tandis que l'homme se tenait près de moi. On me dit: Fils d'homme, c'est ici le lieu de mon trône, le lieu où je pose la plante de mes pieds. J'y habiterai au milieu des Israélites, à jamais; et la maison d'Israël, eux et leurs rois, ne souilleront plus mon saint nom par leurs prostitutions et par les cadavres de leurs rois, en mettant leur seuil près de mon seuil et leurs montants près de mes montants, en établissant un mur commun entre eux et moi.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وكان الرجل واقفاً بجانبى، وقال لى: أترى يا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بن الإنسان مكان عرشى وموضع باطن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قدمى؟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هؤلاء الذين يكون فيهم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سمى فى وسط بيت إسرائيل إلى الأبد، ولن ينجس بعد بيت إسرائيل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سمى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القدوس.</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لا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هم 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لا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مدبريهم فى الإثم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وقتل مدبريهم فى وسطهم عندما جعلوا بابى عند أبوابهم، وأعتابى بجانب أعتابهم، وجعلوا سياجهم ك</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الحائط بينى وبينهم</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Première Heure de la veille du Jeudi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ليلة الخميس</a:t>
            </a:r>
            <a:r>
              <a:rPr kumimoji="0" lang="fr-FR" altLang="fr-FR" sz="2000" b="1" i="1" u="none" strike="noStrike" kern="1200" cap="none" spc="0" normalizeH="0" baseline="0" noProof="0" dirty="0">
                <a:ln>
                  <a:noFill/>
                </a:ln>
                <a:solidFill>
                  <a:prstClr val="white"/>
                </a:solidFill>
                <a:effectLst/>
                <a:uLnTx/>
                <a:uFillTx/>
                <a:latin typeface="Calibri"/>
                <a:ea typeface="+mn-ea"/>
                <a:cs typeface="+mn-cs"/>
              </a:rPr>
              <a:t> </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8030678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Mais Jésus dit: «Laissez-la ; pourquoi la tracassez-vous? C'est une bonne œuvre qu'elle a accomplie sur moi. Les pauvres, en effet, vous les aurez toujours avec vous et, quand vous le voudrez, vous pourrez leur faire du bien, mais moi, vous ne m'aurez pas toujours. Elle a fait ce qui était en son pouvoir: d'avance elle a parfumé mon corps pour l'ensevelissement. En vérité, je vous le dis, partout où sera proclamé l'Évangile au monde entier,</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فقال لهم يسوع: دعوها، ما بالكم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تعنفونها؟</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عملاً حسناً الذى عملته ب</a:t>
            </a:r>
            <a:r>
              <a:rPr kumimoji="0" lang="ar-BH"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ى</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فإن المساكين معكم كل حين، وإذا أردتم أمكنكم أن تحسنوا إليهم</a:t>
            </a: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فى</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كل حين، وأما أنا فلست معكم فى كل حين، وما نالته قد فعلته إذ سبقت فدهنت جسدى بهذا الطيب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لدفنى.</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الحق أقول لكم إنه حيثما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يكرز</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بهذا الإنجيل فى العالم</a:t>
            </a:r>
            <a:r>
              <a:rPr kumimoji="0" lang="ar-BH"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كله،</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t>
            </a:r>
            <a:endPar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de la veille du Jeudi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a:t>
            </a:r>
            <a:r>
              <a:rPr kumimoji="0" lang="ar-BH"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a:t>
            </a:r>
            <a:r>
              <a:rPr kumimoji="0" lang="ar-EG"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ثالثة من ليلة الخميس</a:t>
            </a:r>
            <a:r>
              <a:rPr kumimoji="0" lang="ar-BH"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18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25798809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on redira aussi, à sa mémoire, ce qu'elle vient de faire.» Judas Iscariote, l'un des Douze, s'en alla auprès des grands prêtres pour le leur livrer. À cette nouvelle ils se réjouirent et ils promirent de lui donner de l'argent. Et il cherchait une occasion favorable pour le livrer.</a:t>
            </a:r>
          </a:p>
          <a:p>
            <a:pPr marL="0" indent="0" algn="just">
              <a:buNone/>
            </a:pPr>
            <a:endParaRPr lang="fr-FR" sz="2800" b="1" dirty="0"/>
          </a:p>
          <a:p>
            <a:pPr marL="0" indent="0" algn="just">
              <a:buNone/>
            </a:pPr>
            <a:r>
              <a:rPr lang="fr-FR" sz="2800" b="1" i="1" dirty="0">
                <a:solidFill>
                  <a:srgbClr val="C00000"/>
                </a:solidFill>
              </a:rPr>
              <a:t>Gloire à Dieu éternellement.</a:t>
            </a:r>
            <a:endParaRPr lang="fr-FR" sz="2800" b="1" dirty="0">
              <a:solidFill>
                <a:srgbClr val="C00000"/>
              </a:solidFill>
            </a:endParaRP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يخبر أيضاً بما عملته هذه تذكاراً لها. ثم أن يهوذا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الإسخريوطى</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أحد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الإثنى</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عشر ذهب إلى رؤساء الكهنة لكى يسلمه إليهم، فلما سمعوا فرحوا وأعطوه فضة</a:t>
            </a:r>
            <a:r>
              <a:rPr kumimoji="0" lang="ar-EG"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فكان يلتمس فرص</a:t>
            </a:r>
            <a:r>
              <a:rPr kumimoji="0" lang="ar-BH"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ة</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كيف يسلمه بحيلة.</a:t>
            </a:r>
            <a:endParaRPr kumimoji="0" lang="fr-FR" sz="36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والمجد لله دائماً</a:t>
            </a:r>
            <a:endParaRPr kumimoji="0" lang="ar-SA" sz="36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de la veille du Jeudi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00256" y="53414"/>
            <a:ext cx="36004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a:t>
            </a:r>
            <a:r>
              <a:rPr kumimoji="0" lang="ar-BH"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a:t>
            </a:r>
            <a:r>
              <a:rPr kumimoji="0" lang="ar-EG"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ثالثة من ليلة الخميس</a:t>
            </a:r>
            <a:r>
              <a:rPr kumimoji="0" lang="ar-BH"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18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99433844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056626"/>
            <a:ext cx="11305256" cy="2160240"/>
          </a:xfrm>
          <a:prstGeom prst="rect">
            <a:avLst/>
          </a:prstGeom>
        </p:spPr>
        <p:txBody>
          <a:bodyPr vert="horz" lIns="91440" tIns="45720" rIns="91440" bIns="45720" rtlCol="0" anchor="ctr">
            <a:noAutofit/>
          </a:bodyPr>
          <a:lstStyle/>
          <a:p>
            <a:pPr algn="ctr"/>
            <a:r>
              <a:rPr lang="ar-EG" sz="7200" b="1" dirty="0">
                <a:solidFill>
                  <a:srgbClr val="C00000"/>
                </a:solidFill>
                <a:latin typeface="Times New Roman" panose="02020603050405020304" pitchFamily="18" charset="0"/>
              </a:rPr>
              <a:t>مقدمة الطرح</a:t>
            </a:r>
            <a:r>
              <a:rPr lang="ar-SA" sz="7200" b="1" dirty="0">
                <a:solidFill>
                  <a:srgbClr val="C00000"/>
                </a:solidFill>
                <a:latin typeface="Times New Roman" panose="02020603050405020304" pitchFamily="18" charset="0"/>
              </a:rPr>
              <a:t> </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1270862"/>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a:solidFill>
                  <a:srgbClr val="C00000"/>
                </a:solidFill>
                <a:latin typeface="Castellar" panose="020A0402060406010301" pitchFamily="18" charset="0"/>
              </a:rPr>
              <a:t>Introduction du commentaire</a:t>
            </a:r>
          </a:p>
        </p:txBody>
      </p:sp>
      <p:sp>
        <p:nvSpPr>
          <p:cNvPr id="4" name="Rectangle 3">
            <a:hlinkClick r:id="rId3" action="ppaction://hlinksldjump"/>
            <a:extLst>
              <a:ext uri="{FF2B5EF4-FFF2-40B4-BE49-F238E27FC236}">
                <a16:creationId xmlns:a16="http://schemas.microsoft.com/office/drawing/2014/main" id="{31ADA209-0075-4739-B392-E900C74F892F}"/>
              </a:ext>
            </a:extLst>
          </p:cNvPr>
          <p:cNvSpPr/>
          <p:nvPr/>
        </p:nvSpPr>
        <p:spPr>
          <a:xfrm>
            <a:off x="9264352" y="5949280"/>
            <a:ext cx="2232248" cy="377815"/>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6ème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194756236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9340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Au nom de la Sainte Trinité</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consubstantielle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le Père et le Fils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et le Saint 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66483" y="475085"/>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ب</a:t>
            </a:r>
            <a:r>
              <a:rPr lang="ar-EG" sz="5400" b="1" dirty="0">
                <a:latin typeface="Book Antiqua" panose="02040602050305030304" pitchFamily="18" charset="0"/>
              </a:rPr>
              <a:t>إ</a:t>
            </a:r>
            <a:r>
              <a:rPr lang="ar-AE" sz="5400" b="1" dirty="0">
                <a:latin typeface="Book Antiqua" panose="02040602050305030304" pitchFamily="18" charset="0"/>
              </a:rPr>
              <a:t>سم الثالوث</a:t>
            </a:r>
            <a:endParaRPr lang="fr-FR" sz="5400" b="1" dirty="0">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err="1">
                <a:solidFill>
                  <a:srgbClr val="C00000"/>
                </a:solidFill>
                <a:latin typeface="Book Antiqua" panose="02040602050305030304" pitchFamily="18" charset="0"/>
              </a:rPr>
              <a:t>المساوى</a:t>
            </a:r>
            <a:endParaRPr lang="fr-FR" sz="5400" b="1" dirty="0">
              <a:solidFill>
                <a:srgbClr val="C00000"/>
              </a:solidFill>
              <a:latin typeface="Book Antiqua" panose="02040602050305030304" pitchFamily="18" charset="0"/>
            </a:endParaRPr>
          </a:p>
          <a:p>
            <a:pPr algn="ctr" rtl="1"/>
            <a:endParaRPr lang="fr-FR" sz="48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الآب </a:t>
            </a:r>
            <a:r>
              <a:rPr lang="ar-AE" sz="5400" b="1" dirty="0" err="1">
                <a:latin typeface="Book Antiqua" panose="02040602050305030304" pitchFamily="18" charset="0"/>
              </a:rPr>
              <a:t>والإبن</a:t>
            </a:r>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endParaRPr lang="fr-FR" sz="5400" b="1" dirty="0">
              <a:solidFill>
                <a:srgbClr val="C00000"/>
              </a:solidFill>
              <a:latin typeface="Book Antiqua" panose="02040602050305030304" pitchFamily="18" charset="0"/>
            </a:endParaRPr>
          </a:p>
          <a:p>
            <a:pPr algn="ctr" rtl="1"/>
            <a:r>
              <a:rPr lang="ar-AE" sz="5400" b="1" dirty="0">
                <a:solidFill>
                  <a:srgbClr val="C00000"/>
                </a:solidFill>
                <a:latin typeface="Book Antiqua" panose="02040602050305030304" pitchFamily="18" charset="0"/>
              </a:rPr>
              <a:t>والروح القدس</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00403"/>
            <a:ext cx="4285760" cy="5847755"/>
          </a:xfrm>
          <a:prstGeom prst="rect">
            <a:avLst/>
          </a:prstGeom>
        </p:spPr>
        <p:txBody>
          <a:bodyPr wrap="square">
            <a:spAutoFit/>
          </a:bodyPr>
          <a:lstStyle/>
          <a:p>
            <a:pPr algn="ctr"/>
            <a:r>
              <a:rPr lang="fr-FR" sz="4000" b="1" dirty="0" err="1">
                <a:solidFill>
                  <a:srgbClr val="000000"/>
                </a:solidFill>
                <a:latin typeface="Avva_Marcos" panose="04020500000000000000" pitchFamily="82" charset="0"/>
              </a:rPr>
              <a:t>Q</a:t>
            </a:r>
            <a:r>
              <a:rPr lang="fr-FR" sz="4000" b="1" dirty="0" err="1">
                <a:solidFill>
                  <a:srgbClr val="000000"/>
                </a:solidFill>
                <a:latin typeface="CS Avva Shenouda" panose="020B7200000000000000" pitchFamily="34" charset="0"/>
              </a:rPr>
              <a:t>en</a:t>
            </a: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vran</a:t>
            </a:r>
            <a:r>
              <a:rPr lang="fr-FR" sz="4000" b="1" dirty="0">
                <a:solidFill>
                  <a:srgbClr val="000000"/>
                </a:solidFill>
                <a:latin typeface="CS Avva Shenouda" panose="020B7200000000000000" pitchFamily="34" charset="0"/>
              </a:rPr>
              <a:t> `n}`triac</a:t>
            </a: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noumooucioc</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Viwt</a:t>
            </a:r>
            <a:r>
              <a:rPr lang="fr-FR" sz="4000" b="1" dirty="0">
                <a:solidFill>
                  <a:srgbClr val="000000"/>
                </a:solidFill>
                <a:latin typeface="CS Avva Shenouda" panose="020B7200000000000000" pitchFamily="34" charset="0"/>
              </a:rPr>
              <a:t> nem ` </a:t>
            </a:r>
            <a:r>
              <a:rPr lang="fr-FR" sz="4000" b="1" dirty="0" err="1">
                <a:solidFill>
                  <a:srgbClr val="000000"/>
                </a:solidFill>
                <a:latin typeface="CS Avva Shenouda" panose="020B7200000000000000" pitchFamily="34" charset="0"/>
              </a:rPr>
              <a:t>Psyri</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nem </a:t>
            </a:r>
            <a:r>
              <a:rPr lang="fr-FR" sz="4000" b="1" dirty="0" err="1">
                <a:solidFill>
                  <a:srgbClr val="C00000"/>
                </a:solidFill>
                <a:latin typeface="CS Avva Shenouda" panose="020B7200000000000000" pitchFamily="34" charset="0"/>
              </a:rPr>
              <a:t>Pipneuma</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e;ouab</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96903120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Salut à toi Marie</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la belle colombe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qui a enfanté pour nous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Dieu le Verbe.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740195"/>
            <a:ext cx="3666705" cy="5262979"/>
          </a:xfrm>
          <a:prstGeom prst="rect">
            <a:avLst/>
          </a:prstGeom>
        </p:spPr>
        <p:txBody>
          <a:bodyPr wrap="square" anchor="ctr" anchorCtr="0">
            <a:spAutoFit/>
          </a:bodyPr>
          <a:lstStyle/>
          <a:p>
            <a:pPr algn="ctr" rtl="1"/>
            <a:r>
              <a:rPr lang="ar-AE" sz="4800" b="1" dirty="0">
                <a:latin typeface="Book Antiqua" panose="02040602050305030304" pitchFamily="18" charset="0"/>
              </a:rPr>
              <a:t>السلام لك يا مريم</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الحمامة الحسنة</a:t>
            </a:r>
            <a:endParaRPr lang="fr-FR" sz="4800" b="1" dirty="0">
              <a:solidFill>
                <a:srgbClr val="C00000"/>
              </a:solidFill>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err="1">
                <a:latin typeface="Book Antiqua" panose="02040602050305030304" pitchFamily="18" charset="0"/>
              </a:rPr>
              <a:t>التى</a:t>
            </a:r>
            <a:r>
              <a:rPr lang="ar-AE" sz="4800" b="1" dirty="0">
                <a:latin typeface="Book Antiqua" panose="02040602050305030304" pitchFamily="18" charset="0"/>
              </a:rPr>
              <a:t> ولدت لنا</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latin typeface="Book Antiqua" panose="02040602050305030304" pitchFamily="18" charset="0"/>
              </a:rPr>
              <a:t> </a:t>
            </a:r>
            <a:r>
              <a:rPr lang="ar-AE" sz="4800" b="1" dirty="0">
                <a:solidFill>
                  <a:srgbClr val="C00000"/>
                </a:solidFill>
                <a:latin typeface="Book Antiqua" panose="02040602050305030304" pitchFamily="18" charset="0"/>
              </a:rPr>
              <a:t>الله الكلمة</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091048" cy="5632311"/>
          </a:xfrm>
          <a:prstGeom prst="rect">
            <a:avLst/>
          </a:prstGeom>
        </p:spPr>
        <p:txBody>
          <a:bodyPr wrap="square">
            <a:spAutoFit/>
          </a:bodyPr>
          <a:lstStyle/>
          <a:p>
            <a:pPr algn="ctr"/>
            <a:r>
              <a:rPr lang="fr-FR" sz="4000" b="1" dirty="0">
                <a:latin typeface="CS Avva Shenouda" panose="020B7200000000000000" pitchFamily="34" charset="0"/>
              </a:rPr>
              <a:t>&lt;</a:t>
            </a:r>
            <a:r>
              <a:rPr lang="fr-FR" sz="4000" b="1" dirty="0" err="1">
                <a:latin typeface="CS Avva Shenouda" panose="020B7200000000000000" pitchFamily="34" charset="0"/>
              </a:rPr>
              <a:t>ere</a:t>
            </a:r>
            <a:r>
              <a:rPr lang="fr-FR" sz="4000" b="1" dirty="0">
                <a:latin typeface="CS Avva Shenouda" panose="020B7200000000000000" pitchFamily="34" charset="0"/>
              </a:rPr>
              <a:t> ne </a:t>
            </a:r>
            <a:r>
              <a:rPr lang="fr-FR" sz="4000" b="1" dirty="0" err="1">
                <a:latin typeface="CS Avva Shenouda" panose="020B7200000000000000" pitchFamily="34" charset="0"/>
              </a:rPr>
              <a:t>Mari`a</a:t>
            </a:r>
            <a:endParaRPr lang="fr-FR" sz="4000" b="1" dirty="0">
              <a:latin typeface="CS Avva Shenouda" panose="020B7200000000000000" pitchFamily="34" charset="0"/>
            </a:endParaRP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rompi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e;necwc</a:t>
            </a:r>
            <a:endParaRPr lang="fr-FR" sz="4000" b="1" dirty="0">
              <a:solidFill>
                <a:srgbClr val="C00000"/>
              </a:solidFill>
              <a:latin typeface="CS Avva Shenouda" panose="020B7200000000000000" pitchFamily="34" charset="0"/>
            </a:endParaRPr>
          </a:p>
          <a:p>
            <a:pPr algn="ctr"/>
            <a:endParaRPr lang="fr-FR" sz="4000" b="1" dirty="0">
              <a:solidFill>
                <a:srgbClr val="C00000"/>
              </a:solidFill>
              <a:latin typeface="CS Avva Shenouda" panose="020B7200000000000000" pitchFamily="34" charset="0"/>
            </a:endParaRPr>
          </a:p>
          <a:p>
            <a:pPr algn="ctr"/>
            <a:r>
              <a:rPr lang="fr-FR" sz="4000" b="1" dirty="0">
                <a:latin typeface="CS Avva Shenouda" panose="020B7200000000000000" pitchFamily="34" charset="0"/>
              </a:rPr>
              <a:t> ;y`</a:t>
            </a:r>
            <a:r>
              <a:rPr lang="fr-FR" sz="4000" b="1" dirty="0" err="1">
                <a:latin typeface="CS Avva Shenouda" panose="020B7200000000000000" pitchFamily="34" charset="0"/>
              </a:rPr>
              <a:t>etacmici</a:t>
            </a:r>
            <a:r>
              <a:rPr lang="fr-FR" sz="4000" b="1" dirty="0">
                <a:latin typeface="CS Avva Shenouda" panose="020B7200000000000000" pitchFamily="34" charset="0"/>
              </a:rPr>
              <a:t> nan</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`m`</a:t>
            </a:r>
            <a:r>
              <a:rPr lang="fr-FR" sz="4000" b="1" dirty="0" err="1">
                <a:solidFill>
                  <a:srgbClr val="C00000"/>
                </a:solidFill>
                <a:latin typeface="CS Avva Shenouda" panose="020B7200000000000000" pitchFamily="34" charset="0"/>
              </a:rPr>
              <a:t>Vnou</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Pilogoc</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120126259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Commentaire</a:t>
            </a:r>
            <a:endParaRPr lang="fr-FR" sz="2800" b="1" dirty="0">
              <a:solidFill>
                <a:srgbClr val="C00000"/>
              </a:solidFill>
            </a:endParaRPr>
          </a:p>
          <a:p>
            <a:pPr marL="0" indent="0" algn="just">
              <a:buNone/>
            </a:pPr>
            <a:r>
              <a:rPr lang="fr-FR" sz="2800" b="1" dirty="0"/>
              <a:t>La femme qui a oint les pieds du Seigneur avec le parfum précieux et les a essuyés avec ses cheveux, grâce à la constance de sa fidélité et à son grand amour, a acquis une bonne part et une excellente renommée universelle. Les apôtres ont annoncé ce qu'elle a fait dans le monde entier. Son nom est resté connu à travers les générations. Tous les croyants en parlent. Voyez tous ces dons spirituels et ces grands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طــرح</a:t>
            </a:r>
            <a:endParaRPr kumimoji="0" 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المرأة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التى</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دهنت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رجلى</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الرب بالطيب الفائق ومسحتهما بشعر رأسها، من أجل ثبات أمانتها وحبها الكثير. هذه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إقتنت</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لها نصيباً صالحاً وصيتاً عالياً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فى</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جميع العالم، وبشر الرسل بما فعلته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فى</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جميع زوايا الأرض، فدام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إسمها</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فى</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جميع الأجيال، يتلوه سائر المؤمنين. يا لهذه المواهب الروحانية وهذه الكرامات</a:t>
            </a: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العالية</a:t>
            </a:r>
            <a:endPar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de la veille du Jeudi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53414"/>
            <a:ext cx="352839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a:t>
            </a:r>
            <a:r>
              <a:rPr kumimoji="0" lang="ar-BH"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a:t>
            </a:r>
            <a:r>
              <a:rPr kumimoji="0" lang="ar-EG"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ثالثة من ليلة الخميس</a:t>
            </a:r>
            <a:r>
              <a:rPr kumimoji="0" lang="ar-BH"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18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89842027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honneurs dont elle a bénéficié. Imitons sa vertu et aimons Dieu de tout notre cœur. N'imitons pas Judas qui l'a accablé à cause du bien qu'elle a fait. Ces mauvaises idées lui ont valu de trahir son maître et l’argent qu’il a reçu pour prix du sang précieux descendra avec lui dans la géhenne et son nom sera banni en une seule génération et il n'aura pas de descendance sur terre.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التى فازت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بها</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r>
              <a:rPr kumimoji="0" lang="fr-FR" sz="3600" b="1" i="0" u="none" strike="noStrike" kern="1200" cap="none" spc="0" normalizeH="0" baseline="0" noProof="0" dirty="0">
                <a:ln>
                  <a:noFill/>
                </a:ln>
                <a:solidFill>
                  <a:prstClr val="black"/>
                </a:solidFill>
                <a:effectLst/>
                <a:uLnTx/>
                <a:uFillTx/>
                <a:latin typeface="Calibri"/>
                <a:ea typeface="+mn-ea"/>
                <a:cs typeface="+mn-cs"/>
              </a:rPr>
              <a:t> </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فلنمتلئ غير</a:t>
            </a: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ة</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على فضيلتها ونحب الرب من كل قلوبنا، وليس مثل يهوذا الذى حنق عليها من أجل أنها صنعت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الخير.</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ف</a:t>
            </a: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دفع</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ته أفكاره الشريرة </a:t>
            </a: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أن يبيع</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سيده، والفضة التى أخذها ثمن الذكى ستهبط معه إلى الجحيم</a:t>
            </a:r>
            <a:r>
              <a:rPr kumimoji="0" lang="ar-EG"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ليفنى </a:t>
            </a:r>
            <a:r>
              <a:rPr kumimoji="0" lang="ar-BH"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سمه فى جيل واحد ولا يكون له </a:t>
            </a: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خ</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لف على الأرض.</a:t>
            </a:r>
            <a:endPar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de la veille du Jeudi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a:t>
            </a:r>
            <a:r>
              <a:rPr kumimoji="0" lang="ar-BH"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a:t>
            </a:r>
            <a:r>
              <a:rPr kumimoji="0" lang="ar-EG"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ثالثة من ليلة الخميس</a:t>
            </a:r>
            <a:r>
              <a:rPr kumimoji="0" lang="ar-BH"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18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39307462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Réponds du commentaire</a:t>
            </a:r>
          </a:p>
          <a:p>
            <a:pPr marL="0" indent="0" algn="ctr">
              <a:buNone/>
            </a:pPr>
            <a:endParaRPr lang="fr-FR" sz="2800" b="1" dirty="0">
              <a:solidFill>
                <a:srgbClr val="C00000"/>
              </a:solidFill>
            </a:endParaRPr>
          </a:p>
          <a:p>
            <a:pPr marL="0" indent="0" algn="ctr">
              <a:buNone/>
            </a:pPr>
            <a:r>
              <a:rPr lang="fr-FR" sz="2800" b="1" dirty="0"/>
              <a:t>Le Christ notre Sauveur </a:t>
            </a:r>
          </a:p>
          <a:p>
            <a:pPr marL="0" indent="0" algn="ctr">
              <a:buNone/>
            </a:pPr>
            <a:r>
              <a:rPr lang="fr-FR" sz="2800" b="1" dirty="0"/>
              <a:t>est venu et a souffert pour nous </a:t>
            </a:r>
          </a:p>
          <a:p>
            <a:pPr marL="0" indent="0" algn="ctr">
              <a:buNone/>
            </a:pPr>
            <a:r>
              <a:rPr lang="fr-FR" sz="2800" b="1" dirty="0"/>
              <a:t>afin que par Sa Passion Il nous sauve.</a:t>
            </a:r>
          </a:p>
          <a:p>
            <a:pPr marL="0" indent="0" algn="ctr">
              <a:buNone/>
            </a:pPr>
            <a:endParaRPr lang="fr-FR" sz="2800" b="1" dirty="0"/>
          </a:p>
          <a:p>
            <a:pPr marL="0" indent="0" algn="ctr">
              <a:buNone/>
            </a:pPr>
            <a:r>
              <a:rPr lang="fr-FR" sz="2800" b="1" dirty="0"/>
              <a:t>Glorifions-Le et exaltons son Nom car il a eu pitié de nous 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rPr>
              <a:t> </a:t>
            </a: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مرد</a:t>
            </a:r>
            <a:endParaRPr kumimoji="0" 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المسيح مخلصنا </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جاء وتألم</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عنا </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لكي ب</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آ</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لامه يخلصنا </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فلنمجده ونرفع </a:t>
            </a:r>
            <a:r>
              <a:rPr kumimoji="0" lang="ar-EG" sz="3600" b="1" i="0" u="none" strike="noStrike" kern="1200" cap="none" spc="0" normalizeH="0" baseline="0" noProof="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a:ln>
                  <a:noFill/>
                </a:ln>
                <a:solidFill>
                  <a:prstClr val="black"/>
                </a:solidFill>
                <a:effectLst/>
                <a:uLnTx/>
                <a:uFillTx/>
                <a:latin typeface="Times New Roman" panose="02020603050405020304" pitchFamily="18" charset="0"/>
                <a:ea typeface="+mn-ea"/>
                <a:cs typeface="Arial" panose="020B0604020202020204" pitchFamily="34" charset="0"/>
              </a:rPr>
              <a:t>سمه</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لأنه صنع معنا رحمة كعظيم رحمته</a:t>
            </a:r>
          </a:p>
        </p:txBody>
      </p:sp>
      <p:sp>
        <p:nvSpPr>
          <p:cNvPr id="6" name="Rectangle 5">
            <a:hlinkClick r:id="rId3" action="ppaction://hlinksldjump"/>
            <a:extLst>
              <a:ext uri="{FF2B5EF4-FFF2-40B4-BE49-F238E27FC236}">
                <a16:creationId xmlns:a16="http://schemas.microsoft.com/office/drawing/2014/main" id="{E9245216-DE08-4A60-B9CB-48FEC2290D24}"/>
              </a:ext>
            </a:extLst>
          </p:cNvPr>
          <p:cNvSpPr/>
          <p:nvPr/>
        </p:nvSpPr>
        <p:spPr>
          <a:xfrm>
            <a:off x="3758580" y="6131573"/>
            <a:ext cx="5078188" cy="325391"/>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commentaire</a:t>
            </a: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 de la 6ème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105055965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spcBef>
                <a:spcPts val="0"/>
              </a:spcBef>
              <a:buNone/>
            </a:pPr>
            <a:r>
              <a:rPr lang="fr-FR" sz="3600" b="1" dirty="0">
                <a:latin typeface="Book Antiqua" panose="02040602050305030304" pitchFamily="18" charset="0"/>
              </a:rPr>
              <a:t>Le Christ notre Sauveur</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est venu et a souffert</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afin que par Sa Passion</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Il nous sauve.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547654"/>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المسيح مخلصنا</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جاء وتألم عنا</a:t>
            </a:r>
            <a:endParaRPr lang="fr-FR" sz="54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a:latin typeface="Book Antiqua" panose="02040602050305030304" pitchFamily="18" charset="0"/>
              </a:rPr>
              <a:t>لكى بآلامه</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 يخلصنا</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Avva_Marcos" panose="04020500000000000000" pitchFamily="82" charset="0"/>
              </a:rPr>
              <a:t>P</a:t>
            </a:r>
            <a:r>
              <a:rPr lang="fr-FR" sz="4000" b="1" dirty="0">
                <a:latin typeface="CS Avva Shenouda" panose="020B7200000000000000" pitchFamily="34" charset="0"/>
              </a:rPr>
              <a:t>i`,</a:t>
            </a:r>
            <a:r>
              <a:rPr lang="fr-FR" sz="4000" b="1" dirty="0" err="1">
                <a:latin typeface="CS Avva Shenouda" panose="020B7200000000000000" pitchFamily="34" charset="0"/>
              </a:rPr>
              <a:t>rictoc</a:t>
            </a:r>
            <a:r>
              <a:rPr lang="fr-FR" sz="4000" b="1" dirty="0">
                <a:latin typeface="CS Avva Shenouda" panose="020B7200000000000000" pitchFamily="34" charset="0"/>
              </a:rPr>
              <a:t> </a:t>
            </a:r>
            <a:r>
              <a:rPr lang="fr-FR" sz="4000" b="1" dirty="0" err="1">
                <a:latin typeface="CS Avva Shenouda" panose="020B7200000000000000" pitchFamily="34" charset="0"/>
              </a:rPr>
              <a:t>Pencwtyr</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af`i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afsep`mkah</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latin typeface="CS Avva Shenouda" panose="020B7200000000000000" pitchFamily="34" charset="0"/>
              </a:rPr>
              <a:t>hina</a:t>
            </a:r>
            <a:r>
              <a:rPr lang="fr-FR" sz="4000" b="1" dirty="0">
                <a:latin typeface="CS Avva Shenouda" panose="020B7200000000000000" pitchFamily="34" charset="0"/>
              </a:rPr>
              <a:t> </a:t>
            </a:r>
            <a:r>
              <a:rPr lang="fr-FR" sz="4000" b="1" dirty="0" err="1">
                <a:latin typeface="CS Avva Shenouda" panose="020B7200000000000000" pitchFamily="34" charset="0"/>
              </a:rPr>
              <a:t>qen</a:t>
            </a:r>
            <a:r>
              <a:rPr lang="fr-FR" sz="4000" b="1" dirty="0">
                <a:latin typeface="CS Avva Shenouda" panose="020B7200000000000000" pitchFamily="34" charset="0"/>
              </a:rPr>
              <a:t> </a:t>
            </a:r>
            <a:r>
              <a:rPr lang="fr-FR" sz="4000" b="1" dirty="0" err="1">
                <a:latin typeface="CS Avva Shenouda" panose="020B7200000000000000" pitchFamily="34" charset="0"/>
              </a:rPr>
              <a:t>nef`mkauh</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a:t>
            </a:r>
            <a:r>
              <a:rPr lang="fr-FR" sz="4000" b="1" dirty="0" err="1">
                <a:solidFill>
                  <a:srgbClr val="C00000"/>
                </a:solidFill>
                <a:latin typeface="CS Avva Shenouda" panose="020B7200000000000000" pitchFamily="34" charset="0"/>
              </a:rPr>
              <a:t>ntefcw</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mmon</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2375915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523689"/>
            <a:ext cx="3996931" cy="5742656"/>
          </a:xfrm>
        </p:spPr>
        <p:txBody>
          <a:bodyPr numCol="1" spcCol="72000" anchor="ctr">
            <a:noAutofit/>
          </a:bodyPr>
          <a:lstStyle/>
          <a:p>
            <a:pPr marL="0" indent="0" algn="ctr">
              <a:spcBef>
                <a:spcPts val="0"/>
              </a:spcBef>
              <a:buNone/>
            </a:pPr>
            <a:r>
              <a:rPr lang="fr-FR" sz="3600" b="1" dirty="0">
                <a:latin typeface="Book Antiqua" panose="02040602050305030304" pitchFamily="18" charset="0"/>
              </a:rPr>
              <a:t>Glorifions-Le</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et exaltons Son Nom</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 car Il a eu pitié de nous</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52697"/>
            <a:ext cx="3666705" cy="6186309"/>
          </a:xfrm>
          <a:prstGeom prst="rect">
            <a:avLst/>
          </a:prstGeom>
        </p:spPr>
        <p:txBody>
          <a:bodyPr wrap="square" anchor="ctr" anchorCtr="0">
            <a:spAutoFit/>
          </a:bodyPr>
          <a:lstStyle/>
          <a:p>
            <a:pPr algn="ctr" rtl="1"/>
            <a:r>
              <a:rPr lang="ar-AE" sz="5400" b="1" dirty="0">
                <a:latin typeface="Book Antiqua" panose="02040602050305030304" pitchFamily="18" charset="0"/>
              </a:rPr>
              <a:t>فلنمجده</a:t>
            </a:r>
            <a:endParaRPr lang="fr-FR" sz="5400" b="1" dirty="0">
              <a:latin typeface="Book Antiqua" panose="02040602050305030304" pitchFamily="18" charset="0"/>
            </a:endParaRPr>
          </a:p>
          <a:p>
            <a:pPr algn="ctr" rtl="1"/>
            <a:endParaRPr lang="ar-AE" sz="28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ونرفع </a:t>
            </a:r>
            <a:r>
              <a:rPr lang="ar-AE" sz="5400" b="1" dirty="0" err="1">
                <a:solidFill>
                  <a:srgbClr val="C00000"/>
                </a:solidFill>
                <a:latin typeface="Book Antiqua" panose="02040602050305030304" pitchFamily="18" charset="0"/>
              </a:rPr>
              <a:t>إسمه</a:t>
            </a:r>
            <a:endParaRPr lang="fr-FR" sz="5400" b="1" dirty="0">
              <a:solidFill>
                <a:srgbClr val="C00000"/>
              </a:solidFill>
              <a:latin typeface="Book Antiqua" panose="02040602050305030304" pitchFamily="18" charset="0"/>
            </a:endParaRPr>
          </a:p>
          <a:p>
            <a:pPr algn="ctr" rtl="1"/>
            <a:r>
              <a:rPr lang="ar-AE" sz="4400" b="1" dirty="0">
                <a:latin typeface="Book Antiqua" panose="02040602050305030304" pitchFamily="18" charset="0"/>
              </a:rPr>
              <a:t> </a:t>
            </a:r>
            <a:endParaRPr lang="ar-AE" sz="5400" b="1" dirty="0">
              <a:latin typeface="Book Antiqua" panose="02040602050305030304" pitchFamily="18" charset="0"/>
            </a:endParaRPr>
          </a:p>
          <a:p>
            <a:pPr algn="ctr" rtl="1"/>
            <a:r>
              <a:rPr lang="ar-AE" sz="5400" b="1" dirty="0">
                <a:latin typeface="Book Antiqua" panose="02040602050305030304" pitchFamily="18" charset="0"/>
              </a:rPr>
              <a:t>لأنه صنع معنا </a:t>
            </a: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رحمةً كعظيم رحمته</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CS Avva Shenouda" panose="020B7200000000000000" pitchFamily="34" charset="0"/>
              </a:rPr>
              <a:t>Maren]`</a:t>
            </a:r>
            <a:r>
              <a:rPr lang="fr-FR" sz="4000" b="1" dirty="0" err="1">
                <a:latin typeface="CS Avva Shenouda" panose="020B7200000000000000" pitchFamily="34" charset="0"/>
              </a:rPr>
              <a:t>wou</a:t>
            </a:r>
            <a:r>
              <a:rPr lang="fr-FR" sz="4000" b="1" dirty="0">
                <a:latin typeface="CS Avva Shenouda" panose="020B7200000000000000" pitchFamily="34" charset="0"/>
              </a:rPr>
              <a:t> </a:t>
            </a:r>
            <a:r>
              <a:rPr lang="fr-FR" sz="4000" b="1" dirty="0" err="1">
                <a:latin typeface="CS Avva Shenouda" panose="020B7200000000000000" pitchFamily="34" charset="0"/>
              </a:rPr>
              <a:t>naf</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ten</a:t>
            </a:r>
            <a:r>
              <a:rPr lang="fr-FR" sz="4000" b="1" dirty="0">
                <a:solidFill>
                  <a:srgbClr val="C00000"/>
                </a:solidFill>
                <a:latin typeface="CS Avva Shenouda" panose="020B7200000000000000" pitchFamily="34" charset="0"/>
              </a:rPr>
              <a:t>[ici `</a:t>
            </a:r>
            <a:r>
              <a:rPr lang="fr-FR" sz="4000" b="1" dirty="0" err="1">
                <a:solidFill>
                  <a:srgbClr val="C00000"/>
                </a:solidFill>
                <a:latin typeface="CS Avva Shenouda" panose="020B7200000000000000" pitchFamily="34" charset="0"/>
              </a:rPr>
              <a:t>mpefran</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latin typeface="CS Avva Shenouda" panose="020B7200000000000000" pitchFamily="34" charset="0"/>
              </a:rPr>
              <a:t>je </a:t>
            </a:r>
            <a:r>
              <a:rPr lang="fr-FR" sz="4000" b="1" dirty="0" err="1">
                <a:latin typeface="CS Avva Shenouda" panose="020B7200000000000000" pitchFamily="34" charset="0"/>
              </a:rPr>
              <a:t>aferounai</a:t>
            </a:r>
            <a:r>
              <a:rPr lang="fr-FR" sz="4000" b="1" dirty="0">
                <a:latin typeface="CS Avva Shenouda" panose="020B7200000000000000" pitchFamily="34" charset="0"/>
              </a:rPr>
              <a:t> </a:t>
            </a:r>
            <a:r>
              <a:rPr lang="fr-FR" sz="4000" b="1" dirty="0" err="1">
                <a:latin typeface="CS Avva Shenouda" panose="020B7200000000000000" pitchFamily="34" charset="0"/>
              </a:rPr>
              <a:t>neman</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kata </a:t>
            </a:r>
            <a:r>
              <a:rPr lang="fr-FR" sz="4000" b="1" dirty="0" err="1">
                <a:solidFill>
                  <a:srgbClr val="C00000"/>
                </a:solidFill>
                <a:latin typeface="CS Avva Shenouda" panose="020B7200000000000000" pitchFamily="34" charset="0"/>
              </a:rPr>
              <a:t>pefnis</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nnai</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2963196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Ils souillaient mon saint nom par les abominations auxquelles ils se livraient, c'est pourquoi je les ai dévorés dans ma colère. Désormais ils éloigneront de moi leurs prostitutions et les cadavres de leurs rois, et j'habiterai au milieu d'eux, à jamais. Et toi, fils d'homme, décris ce Temple à la maison d'Israël, afin qu'ils rougissent de leurs abominations. Qu'ils en mesurent le plan. Et s'ils rougissent de toute leur conduite,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فنجسوا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سمى القدوس بآثامهم التى يفعلونها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فسحقتهم بغضبى قتلاً. والآن فليتركوا شرورهم. وقتل مدبريهم أمامى، فأحل فى وسطهم إلى الأبد، وأنت أيضاً يا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بن الإنسان أخبر بيت إسرائيل عن البيت وشكله ورسمه فيكفون عن خطاياهم، وهؤلاء ينالون عقابهم من أجل كل ما صنعوه،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Première Heure de la veille du Jeudi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00256" y="53414"/>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ليلة الخميس</a:t>
            </a:r>
            <a:r>
              <a:rPr kumimoji="0" lang="fr-FR" altLang="fr-FR" sz="2000" b="1" i="1" u="none" strike="noStrike" kern="1200" cap="none" spc="0" normalizeH="0" baseline="0" noProof="0" dirty="0">
                <a:ln>
                  <a:noFill/>
                </a:ln>
                <a:solidFill>
                  <a:prstClr val="white"/>
                </a:solidFill>
                <a:effectLst/>
                <a:uLnTx/>
                <a:uFillTx/>
                <a:latin typeface="Calibri"/>
                <a:ea typeface="+mn-ea"/>
                <a:cs typeface="+mn-cs"/>
              </a:rPr>
              <a:t> </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86206851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23556"/>
        <p:cNvGrpSpPr/>
        <p:nvPr/>
      </p:nvGrpSpPr>
      <p:grpSpPr>
        <a:xfrm>
          <a:off x="0" y="0"/>
          <a:ext cx="0" cy="0"/>
          <a:chOff x="0" y="0"/>
          <a:chExt cx="0" cy="0"/>
        </a:xfrm>
      </p:grpSpPr>
      <p:sp>
        <p:nvSpPr>
          <p:cNvPr id="23558" name="Shape 23558">
            <a:hlinkClick r:id="rId3"/>
          </p:cNvPr>
          <p:cNvSpPr txBox="1"/>
          <p:nvPr/>
        </p:nvSpPr>
        <p:spPr>
          <a:xfrm>
            <a:off x="7454847" y="1855365"/>
            <a:ext cx="4127553" cy="4432910"/>
          </a:xfrm>
          <a:prstGeom prst="rect">
            <a:avLst/>
          </a:prstGeom>
          <a:noFill/>
          <a:ln>
            <a:noFill/>
          </a:ln>
        </p:spPr>
        <p:txBody>
          <a:bodyPr wrap="square" lIns="91425" tIns="91425" rIns="91425" bIns="91425" anchor="t" anchorCtr="0">
            <a:noAutofit/>
          </a:bodyPr>
          <a:lstStyle/>
          <a:p>
            <a:pPr marL="571500" lvl="0" indent="-571500" algn="r" rtl="1">
              <a:spcBef>
                <a:spcPts val="600"/>
              </a:spcBef>
              <a:spcAft>
                <a:spcPts val="600"/>
              </a:spcAft>
              <a:buFont typeface="Wingdings" panose="05000000000000000000" pitchFamily="2" charset="2"/>
              <a:buChar char="v"/>
            </a:pPr>
            <a:r>
              <a:rPr lang="ar-SA" sz="2800" b="1" dirty="0">
                <a:hlinkClick r:id="rId4" action="ppaction://hlinksldjump"/>
              </a:rPr>
              <a:t>النبوات</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err="1">
                <a:hlinkClick r:id="rId5" action="ppaction://hlinksldjump"/>
              </a:rPr>
              <a:t>تسبحة</a:t>
            </a:r>
            <a:r>
              <a:rPr lang="ar-SA" sz="2800" b="1" dirty="0">
                <a:hlinkClick r:id="rId5" action="ppaction://hlinksldjump"/>
              </a:rPr>
              <a:t> </a:t>
            </a:r>
            <a:r>
              <a:rPr lang="ar-SA" sz="2800" b="1" dirty="0" err="1">
                <a:hlinkClick r:id="rId5" action="ppaction://hlinksldjump"/>
              </a:rPr>
              <a:t>البصخة</a:t>
            </a:r>
            <a:endParaRPr lang="fr-FR" sz="2800" b="1" dirty="0"/>
          </a:p>
          <a:p>
            <a:pPr marL="571500" lvl="0" indent="-571500" algn="r" rtl="1">
              <a:spcBef>
                <a:spcPts val="600"/>
              </a:spcBef>
              <a:spcAft>
                <a:spcPts val="600"/>
              </a:spcAft>
              <a:buFont typeface="Wingdings" panose="05000000000000000000" pitchFamily="2" charset="2"/>
              <a:buChar char="v"/>
            </a:pPr>
            <a:r>
              <a:rPr lang="ar-AE" sz="2800" b="1" dirty="0">
                <a:hlinkClick r:id="rId6" action="ppaction://hlinksldjump"/>
              </a:rPr>
              <a:t>مزمور</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a:hlinkClick r:id="rId7" action="ppaction://hlinksldjump"/>
              </a:rPr>
              <a:t>الإنجيل</a:t>
            </a:r>
            <a:endParaRPr lang="fr-FR" sz="2800" b="1" dirty="0"/>
          </a:p>
          <a:p>
            <a:pPr marL="571500" lvl="0" indent="-571500" algn="r" rtl="1">
              <a:spcBef>
                <a:spcPts val="600"/>
              </a:spcBef>
              <a:spcAft>
                <a:spcPts val="600"/>
              </a:spcAft>
              <a:buFont typeface="Wingdings" panose="05000000000000000000" pitchFamily="2" charset="2"/>
              <a:buChar char="v"/>
            </a:pPr>
            <a:r>
              <a:rPr lang="ar-EG" sz="2800" b="1" dirty="0">
                <a:hlinkClick r:id="rId8" action="ppaction://hlinksldjump"/>
              </a:rPr>
              <a:t>الطرح</a:t>
            </a:r>
            <a:endParaRPr lang="fr-FR" sz="2800" b="1" dirty="0"/>
          </a:p>
          <a:p>
            <a:pPr marL="571500" lvl="0" indent="-571500" algn="r" rtl="1">
              <a:spcBef>
                <a:spcPts val="600"/>
              </a:spcBef>
              <a:spcAft>
                <a:spcPts val="600"/>
              </a:spcAft>
              <a:buFont typeface="Wingdings" panose="05000000000000000000" pitchFamily="2" charset="2"/>
              <a:buChar char="v"/>
            </a:pPr>
            <a:endParaRPr lang="fr-FR" sz="2800" b="1" i="0" u="none" strike="noStrike" cap="none" dirty="0">
              <a:solidFill>
                <a:schemeClr val="dk1"/>
              </a:solidFill>
              <a:latin typeface="Times New Roman"/>
              <a:ea typeface="Times New Roman"/>
              <a:cs typeface="Times New Roman"/>
              <a:sym typeface="Times New Roman"/>
            </a:endParaRPr>
          </a:p>
        </p:txBody>
      </p:sp>
      <p:sp>
        <p:nvSpPr>
          <p:cNvPr id="5" name="Titre 1">
            <a:extLst>
              <a:ext uri="{FF2B5EF4-FFF2-40B4-BE49-F238E27FC236}">
                <a16:creationId xmlns:a16="http://schemas.microsoft.com/office/drawing/2014/main" id="{CD302962-86EF-4B12-8F8B-3725683AA487}"/>
              </a:ext>
            </a:extLst>
          </p:cNvPr>
          <p:cNvSpPr>
            <a:spLocks noGrp="1"/>
          </p:cNvSpPr>
          <p:nvPr>
            <p:ph type="title"/>
          </p:nvPr>
        </p:nvSpPr>
        <p:spPr>
          <a:xfrm>
            <a:off x="551383" y="591204"/>
            <a:ext cx="10945217" cy="893580"/>
          </a:xfrm>
        </p:spPr>
        <p:txBody>
          <a:bodyPr>
            <a:noAutofit/>
          </a:bodyPr>
          <a:lstStyle/>
          <a:p>
            <a:r>
              <a:rPr lang="fr-FR" sz="2400" b="1" dirty="0">
                <a:solidFill>
                  <a:srgbClr val="C00000"/>
                </a:solidFill>
                <a:latin typeface="Castellar" panose="020A0402060406010301" pitchFamily="18" charset="0"/>
              </a:rPr>
              <a:t> 6</a:t>
            </a:r>
            <a:r>
              <a:rPr lang="fr-FR" sz="2400" b="1" baseline="30000" dirty="0">
                <a:solidFill>
                  <a:srgbClr val="C00000"/>
                </a:solidFill>
                <a:latin typeface="Castellar" panose="020A0402060406010301" pitchFamily="18" charset="0"/>
              </a:rPr>
              <a:t>ème</a:t>
            </a:r>
            <a:r>
              <a:rPr lang="fr-FR" sz="2400" b="1" dirty="0">
                <a:solidFill>
                  <a:srgbClr val="C00000"/>
                </a:solidFill>
                <a:latin typeface="Castellar" panose="020A0402060406010301" pitchFamily="18" charset="0"/>
              </a:rPr>
              <a:t> Heure de la</a:t>
            </a:r>
            <a:br>
              <a:rPr lang="en-US" sz="2400" b="1" dirty="0">
                <a:solidFill>
                  <a:srgbClr val="C00000"/>
                </a:solidFill>
                <a:latin typeface="Castellar" panose="020A0402060406010301" pitchFamily="18" charset="0"/>
              </a:rPr>
            </a:br>
            <a:r>
              <a:rPr lang="fr-FR" sz="2400" b="1" dirty="0">
                <a:solidFill>
                  <a:srgbClr val="C00000"/>
                </a:solidFill>
                <a:latin typeface="Castellar" panose="020A0402060406010301" pitchFamily="18" charset="0"/>
              </a:rPr>
              <a:t>veille du jeudi Saint</a:t>
            </a:r>
          </a:p>
        </p:txBody>
      </p:sp>
      <p:sp>
        <p:nvSpPr>
          <p:cNvPr id="3" name="Espace réservé du contenu 2">
            <a:extLst>
              <a:ext uri="{FF2B5EF4-FFF2-40B4-BE49-F238E27FC236}">
                <a16:creationId xmlns:a16="http://schemas.microsoft.com/office/drawing/2014/main" id="{2011C3F8-B64A-494A-8B05-6E146DDB32DE}"/>
              </a:ext>
            </a:extLst>
          </p:cNvPr>
          <p:cNvSpPr>
            <a:spLocks noGrp="1"/>
          </p:cNvSpPr>
          <p:nvPr>
            <p:ph idx="1"/>
          </p:nvPr>
        </p:nvSpPr>
        <p:spPr>
          <a:xfrm>
            <a:off x="609600" y="1855365"/>
            <a:ext cx="5270376" cy="4525963"/>
          </a:xfrm>
        </p:spPr>
        <p:txBody>
          <a:bodyPr>
            <a:normAutofit/>
          </a:bodyPr>
          <a:lstStyle/>
          <a:p>
            <a:pPr>
              <a:buFont typeface="Wingdings" panose="05000000000000000000" pitchFamily="2" charset="2"/>
              <a:buChar char="v"/>
            </a:pPr>
            <a:r>
              <a:rPr lang="fr-FR" sz="2800" dirty="0"/>
              <a:t> </a:t>
            </a:r>
            <a:r>
              <a:rPr lang="fr-FR" sz="2800" b="1" dirty="0">
                <a:hlinkClick r:id="rId4" action="ppaction://hlinksldjump"/>
              </a:rPr>
              <a:t>Prophétie</a:t>
            </a:r>
            <a:endParaRPr lang="fr-FR" sz="2800" b="1" dirty="0"/>
          </a:p>
          <a:p>
            <a:pPr>
              <a:buFont typeface="Wingdings" panose="05000000000000000000" pitchFamily="2" charset="2"/>
              <a:buChar char="v"/>
            </a:pPr>
            <a:r>
              <a:rPr lang="fr-FR" sz="2800" b="1" dirty="0">
                <a:latin typeface="CS Avva Shenouda" panose="020B7200000000000000" pitchFamily="34" charset="0"/>
              </a:rPr>
              <a:t> </a:t>
            </a:r>
            <a:r>
              <a:rPr lang="fr-FR" sz="2800" b="1" dirty="0">
                <a:latin typeface="CS Avva Shenouda" panose="020B7200000000000000" pitchFamily="34" charset="0"/>
                <a:hlinkClick r:id="rId5" action="ppaction://hlinksldjump"/>
              </a:rPr>
              <a:t>:</a:t>
            </a:r>
            <a:r>
              <a:rPr lang="fr-FR" sz="2800" b="1" dirty="0" err="1">
                <a:latin typeface="CS Avva Shenouda" panose="020B7200000000000000" pitchFamily="34" charset="0"/>
                <a:hlinkClick r:id="rId5" action="ppaction://hlinksldjump"/>
              </a:rPr>
              <a:t>wk</a:t>
            </a:r>
            <a:r>
              <a:rPr lang="fr-FR" sz="2800" b="1" dirty="0">
                <a:latin typeface="CS Avva Shenouda" panose="020B7200000000000000" pitchFamily="34" charset="0"/>
                <a:hlinkClick r:id="rId5" action="ppaction://hlinksldjump"/>
              </a:rPr>
              <a:t> te ]</a:t>
            </a:r>
            <a:r>
              <a:rPr lang="fr-FR" sz="2800" b="1" dirty="0" err="1">
                <a:latin typeface="CS Avva Shenouda" panose="020B7200000000000000" pitchFamily="34" charset="0"/>
                <a:hlinkClick r:id="rId5" action="ppaction://hlinksldjump"/>
              </a:rPr>
              <a:t>jom</a:t>
            </a:r>
            <a:endParaRPr lang="fr-FR" sz="2800" b="1" dirty="0">
              <a:latin typeface="CS Avva Shenouda" panose="020B7200000000000000" pitchFamily="34" charset="0"/>
            </a:endParaRPr>
          </a:p>
          <a:p>
            <a:pPr>
              <a:buFont typeface="Wingdings" panose="05000000000000000000" pitchFamily="2" charset="2"/>
              <a:buChar char="v"/>
            </a:pPr>
            <a:r>
              <a:rPr lang="fr-FR" sz="2800" b="1" dirty="0"/>
              <a:t> </a:t>
            </a:r>
            <a:r>
              <a:rPr lang="fr-FR" sz="2800" b="1" dirty="0">
                <a:hlinkClick r:id="rId6" action="ppaction://hlinksldjump"/>
              </a:rPr>
              <a:t>Psaume</a:t>
            </a:r>
            <a:endParaRPr lang="fr-FR" sz="2800" b="1" dirty="0"/>
          </a:p>
          <a:p>
            <a:pPr>
              <a:buFont typeface="Wingdings" panose="05000000000000000000" pitchFamily="2" charset="2"/>
              <a:buChar char="v"/>
            </a:pPr>
            <a:r>
              <a:rPr lang="fr-FR" sz="2800" b="1" dirty="0"/>
              <a:t> </a:t>
            </a:r>
            <a:r>
              <a:rPr lang="fr-FR" sz="2800" b="1" dirty="0">
                <a:hlinkClick r:id="rId7" action="ppaction://hlinksldjump"/>
              </a:rPr>
              <a:t>Evangile</a:t>
            </a:r>
            <a:endParaRPr lang="fr-FR" sz="2800" b="1" dirty="0"/>
          </a:p>
          <a:p>
            <a:pPr>
              <a:buFont typeface="Wingdings" panose="05000000000000000000" pitchFamily="2" charset="2"/>
              <a:buChar char="v"/>
            </a:pPr>
            <a:r>
              <a:rPr lang="fr-FR" sz="2800" b="1" dirty="0"/>
              <a:t> </a:t>
            </a:r>
            <a:r>
              <a:rPr lang="fr-FR" sz="2800" b="1" dirty="0">
                <a:hlinkClick r:id="rId8" action="ppaction://hlinksldjump"/>
              </a:rPr>
              <a:t>Commentaire</a:t>
            </a:r>
            <a:endParaRPr lang="fr-FR" sz="2800" b="1" dirty="0"/>
          </a:p>
          <a:p>
            <a:pPr>
              <a:buFont typeface="Wingdings" panose="05000000000000000000" pitchFamily="2" charset="2"/>
              <a:buChar char="v"/>
            </a:pPr>
            <a:endParaRPr lang="fr-FR" sz="2800" b="1" dirty="0"/>
          </a:p>
        </p:txBody>
      </p:sp>
    </p:spTree>
    <p:extLst>
      <p:ext uri="{BB962C8B-B14F-4D97-AF65-F5344CB8AC3E}">
        <p14:creationId xmlns:p14="http://schemas.microsoft.com/office/powerpoint/2010/main" val="391597389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492896"/>
            <a:ext cx="5616623" cy="3888432"/>
          </a:xfrm>
        </p:spPr>
        <p:txBody>
          <a:bodyPr>
            <a:normAutofit/>
          </a:bodyPr>
          <a:lstStyle/>
          <a:p>
            <a:pPr marL="0" indent="0" algn="ctr">
              <a:buNone/>
            </a:pPr>
            <a:r>
              <a:rPr lang="fr-FR" sz="2800" b="1" i="1" dirty="0">
                <a:solidFill>
                  <a:srgbClr val="C00000"/>
                </a:solidFill>
              </a:rPr>
              <a:t>Amos 3 : 1-11</a:t>
            </a:r>
          </a:p>
          <a:p>
            <a:pPr marL="0" indent="0" algn="just">
              <a:buNone/>
            </a:pPr>
            <a:r>
              <a:rPr lang="fr-FR" sz="2800" b="1" dirty="0"/>
              <a:t>Écoutez cette parole que Le Seigneur prononce contre vous, enfants d'Israël, contre toute la famille que j'ai fait monter du pays d'Égypte :</a:t>
            </a: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de la veille du Jeudi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2492896"/>
            <a:ext cx="5457799" cy="3992378"/>
          </a:xfrm>
          <a:prstGeom prst="rect">
            <a:avLst/>
          </a:prstGeom>
        </p:spPr>
        <p:txBody>
          <a:bodyPr wrap="square">
            <a:norm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EG" altLang="fr-FR" sz="3600" b="1" i="1"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عاموس</a:t>
            </a:r>
            <a:r>
              <a:rPr kumimoji="0" lang="ar-EG"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٣ : ١-١١</a:t>
            </a:r>
            <a:endParaRPr kumimoji="0" lang="fr-FR"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BH"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إ</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سمعوا هذا القول الذى تكلمت </a:t>
            </a:r>
            <a:r>
              <a:rPr kumimoji="0" lang="ar-SA"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به</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عليكم يا بيت إسرائيل وعلى كل القبائل التى أخرجتها من أرض مصر قائلاً :</a:t>
            </a: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Espace réservé du contenu 2"/>
          <p:cNvSpPr txBox="1">
            <a:spLocks/>
          </p:cNvSpPr>
          <p:nvPr/>
        </p:nvSpPr>
        <p:spPr>
          <a:xfrm>
            <a:off x="407368" y="548680"/>
            <a:ext cx="11362455" cy="1656184"/>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Ebolqen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piprovytyc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erepef`cmou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=e=;=u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swpi</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neman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efjw</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mmoc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prstClr val="black"/>
                </a:solidFill>
                <a:effectLst/>
                <a:uLnTx/>
                <a:uFillTx/>
                <a:latin typeface="Athanasius"/>
                <a:ea typeface="+mn-ea"/>
                <a:cs typeface="+mn-cs"/>
              </a:rPr>
              <a:t>Cwtem</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èepaicaji</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vai</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èetaicaji</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èmmof</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èejen</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qhnou</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èphi</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èmPic</a:t>
            </a:r>
            <a:r>
              <a:rPr kumimoji="0" lang="fr-FR" sz="2800" b="1" i="0" u="none" strike="noStrike" kern="1200" cap="none" spc="0" normalizeH="0" baseline="0" noProof="0" dirty="0">
                <a:ln>
                  <a:noFill/>
                </a:ln>
                <a:solidFill>
                  <a:prstClr val="black"/>
                </a:solidFill>
                <a:effectLst/>
                <a:uLnTx/>
                <a:uFillTx/>
                <a:latin typeface="Athanasius"/>
                <a:ea typeface="+mn-ea"/>
                <a:cs typeface="+mn-cs"/>
              </a:rPr>
              <a:t>/l/ &gt; nem 'a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vulh</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niben</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èetai</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èenou</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èebol'en</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èpka</a:t>
            </a:r>
            <a:r>
              <a:rPr kumimoji="0" lang="fr-FR" sz="2800" b="1" i="0" u="none" strike="noStrike" kern="1200" cap="none" spc="0" normalizeH="0" baseline="0" noProof="0" dirty="0">
                <a:ln>
                  <a:noFill/>
                </a:ln>
                <a:solidFill>
                  <a:prstClr val="black"/>
                </a:solidFill>
                <a:effectLst/>
                <a:uLnTx/>
                <a:uFillTx/>
                <a:latin typeface="Athanasius"/>
                <a:ea typeface="+mn-ea"/>
                <a:cs typeface="+mn-cs"/>
              </a:rPr>
              <a:t>\i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ènXhmi</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eujw</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èmmoc</a:t>
            </a: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Ou`</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wou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`n}`triac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e;ouab</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pennou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nem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ni`</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tyrou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800" b="1" i="0" u="none" strike="noStrike" kern="1200" cap="none" spc="0" normalizeH="0" baseline="0" noProof="0" dirty="0">
              <a:ln>
                <a:noFill/>
              </a:ln>
              <a:solidFill>
                <a:prstClr val="black"/>
              </a:solidFill>
              <a:effectLst/>
              <a:uLnTx/>
              <a:uFillTx/>
              <a:latin typeface="Athanasius"/>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256240" y="53414"/>
            <a:ext cx="374441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 من ليلة الخميس</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81682962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Je n'ai connu que vous de toutes les familles de la terre, c'est pourquoi je vous châtierai pour toutes vos fautes. La vocation prophétique est irrésistible. Deux hommes vont-ils ensemble sans s'être concertés? Le lion rugit-il dans la forêt sans avoir une proie? Le lionceau donne-t-il de la voix, de sa tanière, sans qu'il ait rien pris? Le passereau tombe-t-il dans le filet, à terre, sans qu'il y ait de piège? Le filet se soulève-t-il du sol sans rien attraper?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إياكم عرفت من بين جميع قبائل الأرض، فلذلك أنتقم منكم عن جميع خطاياكم. أيسير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ثنان</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معاً ولا يعرف بعضهما البعض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قط؟</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أيزمجر الأسد فى الغابة وليس له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فريسة؟</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أيطلق الشبل صوته من عرينه قط، إلا إذا خطف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شيئا؟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أيسقط طير على الأرض من غير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قانص؟</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أيكون فخ على الأرض من غير أن يصيد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شيئاً؟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de la veille du Jeudi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12224" y="53414"/>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 من ليلة الخميس</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46161926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Sonne-t-on du cor dans une ville sans que le peuple soit effrayé? Arrive-t-il un malheur dans une ville sans que Le Seigneur en soit l'auteur? Mais le Seigneur Dieu ne fait rien qu'il n'en ait révélé le secret à ses serviteurs les prophètes. Le lion a rugi: qui ne craindrait? Le Seigneur Dieu a parlé: qui ne prophétiserait? Samarie, corrompue, périra. Proclamez-le sur les palais d'Assur et sur les palais du pays d'Égypte; dites: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أيصوت بوق فى مدينة ولا يهلع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الشعب؟</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هل تحدث بلية فى مدينة والرب لم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يصنعها؟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إن الرب الإله لا يصنع أمراً إلا ويعلن تأديبه لعبيده الأنبياء، أسد قد زمجر فمن لا يخاف</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الرب الإله تكلم فمن لا يتنبأ؟ أخبروا كور الآشوريين وكور مصر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وقولوا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de la veille du Jeudi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256240" y="53414"/>
            <a:ext cx="374441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 من ليلة الخميس</a:t>
            </a:r>
            <a:r>
              <a:rPr kumimoji="0" lang="fr-FR" altLang="fr-FR" sz="2000" b="1" i="1" u="none" strike="noStrike" kern="1200" cap="none" spc="0" normalizeH="0" baseline="0" noProof="0" dirty="0">
                <a:ln>
                  <a:noFill/>
                </a:ln>
                <a:solidFill>
                  <a:prstClr val="white"/>
                </a:solidFill>
                <a:effectLst/>
                <a:uLnTx/>
                <a:uFillTx/>
                <a:latin typeface="Calibri"/>
                <a:ea typeface="+mn-ea"/>
                <a:cs typeface="+mn-cs"/>
              </a:rPr>
              <a:t> </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87395967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lnSpc>
                <a:spcPct val="90000"/>
              </a:lnSpc>
              <a:buNone/>
            </a:pPr>
            <a:r>
              <a:rPr lang="fr-FR" sz="2800" b="1" dirty="0"/>
              <a:t>rassemblez-vous sur les monts de Samarie, et voyez, que de désordres au milieu d'elle et que d'oppression en son sein! Ils ne savent pas agir avec droiture, - oracle du Seigneur - eux qui entassent violence et rapine en leurs palais. C'est pourquoi, ainsi parle le Seigneur Dieu: L'ennemi investira le pays, il abattra ta puissance et tes palais seront pillés.</a:t>
            </a:r>
          </a:p>
          <a:p>
            <a:pPr marL="0" indent="0" algn="just">
              <a:lnSpc>
                <a:spcPct val="90000"/>
              </a:lnSpc>
              <a:buNone/>
            </a:pPr>
            <a:endParaRPr lang="fr-FR" sz="2800" b="1" dirty="0"/>
          </a:p>
          <a:p>
            <a:pPr marL="0" indent="0" algn="just">
              <a:lnSpc>
                <a:spcPct val="90000"/>
              </a:lnSpc>
              <a:buNone/>
            </a:pPr>
            <a:r>
              <a:rPr lang="fr-FR" sz="2800" b="1" i="1" dirty="0">
                <a:solidFill>
                  <a:srgbClr val="C00000"/>
                </a:solidFill>
              </a:rPr>
              <a:t>Gloire à la sainte Trinité notre Dieu.</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جتمعوا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على جبل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السامرة</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وأنظروا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الغرائب الكثيرة التى فى وسطها، والجور الذى فى داخلها، ولم تعلم ما يكون أمامها يقول الرب. بما أنهم يكنزون ظلماً وشقاء فى كورهم، فلذلك هذا ما يقوله الرب الإله لصور: إن أرضك التى حولك تخرب وقوتك تسقط منك.</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مجدًا للثالوث الأقدس إلهنا آمين</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de la veille du Jeudi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256240" y="53414"/>
            <a:ext cx="374441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 من ليلة الخميس</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95447665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Aie pitié de nous Seigneur, alléluia. Au nom du Père, du Fils et du Saint-Esprit, un seul Dieu,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13640"/>
            <a:ext cx="3574559" cy="5232202"/>
          </a:xfrm>
          <a:prstGeom prst="rect">
            <a:avLst/>
          </a:prstGeom>
        </p:spPr>
        <p:txBody>
          <a:bodyPr wrap="square" anchor="ctr" anchorCtr="0">
            <a:spAutoFit/>
          </a:bodyPr>
          <a:lstStyle/>
          <a:p>
            <a:pPr algn="just" rtl="1">
              <a:spcAft>
                <a:spcPts val="1200"/>
              </a:spcAft>
            </a:pPr>
            <a:r>
              <a:rPr lang="ar-AE" sz="5400" b="1" dirty="0">
                <a:latin typeface="Book Antiqua" panose="02040602050305030304" pitchFamily="18" charset="0"/>
              </a:rPr>
              <a:t>يا رب ارحمنا. </a:t>
            </a:r>
            <a:r>
              <a:rPr lang="ar-AE" sz="5400" b="1" dirty="0" err="1">
                <a:latin typeface="Book Antiqua" panose="02040602050305030304" pitchFamily="18" charset="0"/>
              </a:rPr>
              <a:t>الليلويا</a:t>
            </a:r>
            <a:r>
              <a:rPr lang="ar-AE" sz="5400" b="1" dirty="0">
                <a:latin typeface="Book Antiqua" panose="02040602050305030304" pitchFamily="18" charset="0"/>
              </a:rPr>
              <a:t>.</a:t>
            </a:r>
            <a:endParaRPr lang="fr-FR" sz="5400" b="1" dirty="0">
              <a:latin typeface="Book Antiqua" panose="02040602050305030304" pitchFamily="18" charset="0"/>
            </a:endParaRPr>
          </a:p>
          <a:p>
            <a:pPr algn="just" rtl="1"/>
            <a:r>
              <a:rPr lang="ar-AE" sz="5400" b="1" dirty="0">
                <a:latin typeface="Book Antiqua" panose="02040602050305030304" pitchFamily="18" charset="0"/>
              </a:rPr>
              <a:t> باسم ألآب والابن والروح القدس إلهٍ واحد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655052"/>
            <a:ext cx="3933030" cy="5663089"/>
          </a:xfrm>
          <a:prstGeom prst="rect">
            <a:avLst/>
          </a:prstGeom>
        </p:spPr>
        <p:txBody>
          <a:bodyPr wrap="square">
            <a:spAutoFit/>
          </a:bodyPr>
          <a:lstStyle/>
          <a:p>
            <a:pPr algn="just">
              <a:spcAft>
                <a:spcPts val="1200"/>
              </a:spcAft>
            </a:pPr>
            <a:r>
              <a:rPr lang="fr-FR" sz="4400" b="1" dirty="0">
                <a:latin typeface="CS Avva Shenouda" panose="020B7200000000000000" pitchFamily="34" charset="0"/>
              </a:rPr>
              <a:t>`P[</a:t>
            </a:r>
            <a:r>
              <a:rPr lang="fr-FR" sz="4400" b="1" dirty="0" err="1">
                <a:latin typeface="CS Avva Shenouda" panose="020B7200000000000000" pitchFamily="34" charset="0"/>
              </a:rPr>
              <a:t>oic</a:t>
            </a:r>
            <a:r>
              <a:rPr lang="fr-FR" sz="4400" b="1" dirty="0">
                <a:latin typeface="CS Avva Shenouda" panose="020B7200000000000000" pitchFamily="34" charset="0"/>
              </a:rPr>
              <a:t> </a:t>
            </a:r>
            <a:r>
              <a:rPr lang="fr-FR" sz="4400" b="1" dirty="0" err="1">
                <a:latin typeface="CS Avva Shenouda" panose="020B7200000000000000" pitchFamily="34" charset="0"/>
              </a:rPr>
              <a:t>nai</a:t>
            </a:r>
            <a:r>
              <a:rPr lang="fr-FR" sz="4400" b="1" dirty="0">
                <a:latin typeface="CS Avva Shenouda" panose="020B7200000000000000" pitchFamily="34" charset="0"/>
              </a:rPr>
              <a:t> nan </a:t>
            </a:r>
            <a:r>
              <a:rPr lang="fr-FR" sz="4400" b="1" dirty="0" err="1">
                <a:latin typeface="CS Avva Shenouda" panose="020B7200000000000000" pitchFamily="34" charset="0"/>
              </a:rPr>
              <a:t>allyloui`a</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Qen</a:t>
            </a:r>
            <a:r>
              <a:rPr lang="fr-FR" sz="4400" b="1" dirty="0">
                <a:latin typeface="CS Avva Shenouda" panose="020B7200000000000000" pitchFamily="34" charset="0"/>
              </a:rPr>
              <a:t> `</a:t>
            </a:r>
            <a:r>
              <a:rPr lang="fr-FR" sz="4400" b="1" dirty="0" err="1">
                <a:latin typeface="CS Avva Shenouda" panose="020B7200000000000000" pitchFamily="34" charset="0"/>
              </a:rPr>
              <a:t>vran</a:t>
            </a:r>
            <a:r>
              <a:rPr lang="fr-FR" sz="4400" b="1" dirty="0">
                <a:latin typeface="CS Avva Shenouda" panose="020B7200000000000000" pitchFamily="34" charset="0"/>
              </a:rPr>
              <a:t> `</a:t>
            </a:r>
            <a:r>
              <a:rPr lang="fr-FR" sz="4400" b="1" dirty="0" err="1">
                <a:latin typeface="CS Avva Shenouda" panose="020B7200000000000000" pitchFamily="34" charset="0"/>
              </a:rPr>
              <a:t>mViwt</a:t>
            </a:r>
            <a:r>
              <a:rPr lang="fr-FR" sz="4400" b="1" dirty="0">
                <a:latin typeface="CS Avva Shenouda" panose="020B7200000000000000" pitchFamily="34" charset="0"/>
              </a:rPr>
              <a:t> nem </a:t>
            </a:r>
            <a:r>
              <a:rPr lang="fr-FR" sz="4400" b="1" dirty="0" err="1">
                <a:latin typeface="CS Avva Shenouda" panose="020B7200000000000000" pitchFamily="34" charset="0"/>
              </a:rPr>
              <a:t>Psyri</a:t>
            </a:r>
            <a:r>
              <a:rPr lang="fr-FR" sz="4400" b="1" dirty="0">
                <a:latin typeface="CS Avva Shenouda" panose="020B7200000000000000" pitchFamily="34" charset="0"/>
              </a:rPr>
              <a:t> </a:t>
            </a:r>
            <a:r>
              <a:rPr lang="fr-FR" sz="4400" b="1" dirty="0">
                <a:latin typeface="CS Avva Shenouda" pitchFamily="34" charset="0"/>
                <a:cs typeface="Times New Roman" pitchFamily="18" charset="0"/>
              </a:rPr>
              <a:t>@ </a:t>
            </a:r>
            <a:r>
              <a:rPr lang="fr-FR" sz="4400" b="1" dirty="0">
                <a:latin typeface="CS Avva Shenouda" panose="020B7200000000000000" pitchFamily="34" charset="0"/>
              </a:rPr>
              <a:t>nem </a:t>
            </a:r>
            <a:r>
              <a:rPr lang="fr-FR" sz="4400" b="1" dirty="0" err="1">
                <a:latin typeface="CS Avva Shenouda" panose="020B7200000000000000" pitchFamily="34" charset="0"/>
              </a:rPr>
              <a:t>Pi`pneuma</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latin typeface="CS Avva Shenouda" panose="020B7200000000000000" pitchFamily="34" charset="0"/>
              </a:rPr>
              <a:t>ounou</a:t>
            </a:r>
            <a:r>
              <a:rPr lang="fr-FR" sz="4400" b="1" dirty="0">
                <a:latin typeface="CS Avva Shenouda" panose="020B7200000000000000" pitchFamily="34" charset="0"/>
              </a:rPr>
              <a:t>] `</a:t>
            </a:r>
            <a:r>
              <a:rPr lang="fr-FR" sz="4400" b="1" dirty="0" err="1">
                <a:latin typeface="CS Avva Shenouda" panose="020B7200000000000000" pitchFamily="34" charset="0"/>
              </a:rPr>
              <a:t>nouwt</a:t>
            </a:r>
            <a:r>
              <a:rPr lang="fr-FR" sz="4400" b="1" dirty="0">
                <a:latin typeface="CS Avva Shenouda" panose="020B7200000000000000" pitchFamily="34" charset="0"/>
              </a:rPr>
              <a:t>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349853798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Gloire au Père, au Fils et au Saint-Esprit, maintenant et toujours et pour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90584"/>
            <a:ext cx="3574559" cy="5078313"/>
          </a:xfrm>
          <a:prstGeom prst="rect">
            <a:avLst/>
          </a:prstGeom>
        </p:spPr>
        <p:txBody>
          <a:bodyPr wrap="square" anchor="ctr" anchorCtr="0">
            <a:spAutoFit/>
          </a:bodyPr>
          <a:lstStyle/>
          <a:p>
            <a:pPr algn="just" rtl="1"/>
            <a:r>
              <a:rPr lang="ar-AE" sz="5400" b="1" dirty="0">
                <a:latin typeface="Book Antiqua" panose="02040602050305030304" pitchFamily="18" charset="0"/>
              </a:rPr>
              <a:t>المجد للآب </a:t>
            </a:r>
            <a:r>
              <a:rPr lang="ar-AE" sz="5400" b="1" dirty="0" err="1">
                <a:latin typeface="Book Antiqua" panose="02040602050305030304" pitchFamily="18" charset="0"/>
              </a:rPr>
              <a:t>والإبن</a:t>
            </a:r>
            <a:r>
              <a:rPr lang="ar-AE" sz="5400" b="1" dirty="0">
                <a:latin typeface="Book Antiqua" panose="02040602050305030304" pitchFamily="18" charset="0"/>
              </a:rPr>
              <a:t> والروح القدس. الآن وكل أوان وإلى دهر الدهور.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858248"/>
            <a:ext cx="3933030" cy="4832092"/>
          </a:xfrm>
          <a:prstGeom prst="rect">
            <a:avLst/>
          </a:prstGeom>
        </p:spPr>
        <p:txBody>
          <a:bodyPr wrap="square">
            <a:spAutoFit/>
          </a:bodyPr>
          <a:lstStyle/>
          <a:p>
            <a:pPr algn="just"/>
            <a:r>
              <a:rPr lang="fr-FR" sz="4400" b="1" dirty="0">
                <a:latin typeface="CS Avva Shenouda" panose="020B7200000000000000" pitchFamily="34" charset="0"/>
              </a:rPr>
              <a:t>Doxa Patri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Ui`w</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agi`w</a:t>
            </a:r>
            <a:r>
              <a:rPr lang="fr-FR" sz="4400" b="1" dirty="0">
                <a:latin typeface="CS Avva Shenouda" panose="020B7200000000000000" pitchFamily="34" charset="0"/>
              </a:rPr>
              <a:t> `</a:t>
            </a:r>
            <a:r>
              <a:rPr lang="fr-FR" sz="4400" b="1" dirty="0" err="1">
                <a:latin typeface="CS Avva Shenouda" panose="020B7200000000000000" pitchFamily="34" charset="0"/>
              </a:rPr>
              <a:t>Pneumati</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nun</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a`i</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ic</a:t>
            </a:r>
            <a:r>
              <a:rPr lang="fr-FR" sz="4400" b="1" dirty="0">
                <a:latin typeface="CS Avva Shenouda" panose="020B7200000000000000" pitchFamily="34" charset="0"/>
              </a:rPr>
              <a:t> </a:t>
            </a:r>
            <a:r>
              <a:rPr lang="fr-FR" sz="4400" b="1" dirty="0" err="1">
                <a:latin typeface="CS Avva Shenouda" panose="020B7200000000000000" pitchFamily="34" charset="0"/>
              </a:rPr>
              <a:t>touc</a:t>
            </a:r>
            <a:r>
              <a:rPr lang="fr-FR" sz="4400" b="1" dirty="0">
                <a:latin typeface="CS Avva Shenouda" panose="020B7200000000000000" pitchFamily="34" charset="0"/>
              </a:rPr>
              <a:t> `</a:t>
            </a:r>
            <a:r>
              <a:rPr lang="fr-FR" sz="4400" b="1" dirty="0" err="1">
                <a:latin typeface="CS Avva Shenouda" panose="020B7200000000000000" pitchFamily="34" charset="0"/>
              </a:rPr>
              <a:t>e`wnac</a:t>
            </a:r>
            <a:r>
              <a:rPr lang="fr-FR" sz="4400" b="1" dirty="0">
                <a:latin typeface="CS Avva Shenouda" panose="020B7200000000000000" pitchFamily="34" charset="0"/>
              </a:rPr>
              <a:t> </a:t>
            </a:r>
            <a:r>
              <a:rPr lang="fr-FR" sz="4400" b="1" dirty="0" err="1">
                <a:latin typeface="CS Avva Shenouda" panose="020B7200000000000000" pitchFamily="34" charset="0"/>
              </a:rPr>
              <a:t>twn</a:t>
            </a:r>
            <a:r>
              <a:rPr lang="fr-FR" sz="4400" b="1" dirty="0">
                <a:latin typeface="CS Avva Shenouda" panose="020B7200000000000000" pitchFamily="34" charset="0"/>
              </a:rPr>
              <a:t> `</a:t>
            </a:r>
            <a:r>
              <a:rPr lang="fr-FR" sz="4400" b="1" dirty="0" err="1">
                <a:latin typeface="CS Avva Shenouda" panose="020B7200000000000000" pitchFamily="34" charset="0"/>
              </a:rPr>
              <a:t>e`wnwn</a:t>
            </a:r>
            <a:r>
              <a:rPr lang="fr-FR" sz="4400" b="1" dirty="0">
                <a:latin typeface="CS Avva Shenouda" panose="020B7200000000000000" pitchFamily="34" charset="0"/>
              </a:rPr>
              <a:t> @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155139381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6144344" cy="6041868"/>
          </a:xfrm>
        </p:spPr>
        <p:txBody>
          <a:bodyPr numCol="1" spcCol="72000" anchor="ctr">
            <a:noAutofit/>
          </a:bodyPr>
          <a:lstStyle/>
          <a:p>
            <a:pPr marL="0" indent="0" algn="just">
              <a:buNone/>
            </a:pPr>
            <a:r>
              <a:rPr lang="fr-FR" sz="3600" b="1" dirty="0">
                <a:latin typeface="Book Antiqua" panose="02040602050305030304" pitchFamily="18" charset="0"/>
              </a:rPr>
              <a:t>Louange de la </a:t>
            </a:r>
            <a:r>
              <a:rPr lang="fr-FR" sz="3600" b="1" dirty="0">
                <a:solidFill>
                  <a:srgbClr val="C00000"/>
                </a:solidFill>
                <a:latin typeface="Book Antiqua" panose="02040602050305030304" pitchFamily="18" charset="0"/>
              </a:rPr>
              <a:t>6</a:t>
            </a:r>
            <a:r>
              <a:rPr lang="fr-FR" sz="3600" b="1" baseline="30000" dirty="0">
                <a:solidFill>
                  <a:srgbClr val="C00000"/>
                </a:solidFill>
                <a:latin typeface="Book Antiqua" panose="02040602050305030304" pitchFamily="18" charset="0"/>
              </a:rPr>
              <a:t>ème</a:t>
            </a:r>
            <a:r>
              <a:rPr lang="fr-FR" sz="3600" b="1" dirty="0">
                <a:solidFill>
                  <a:srgbClr val="C00000"/>
                </a:solidFill>
                <a:latin typeface="Book Antiqua" panose="02040602050305030304" pitchFamily="18" charset="0"/>
              </a:rPr>
              <a:t> heure de la veille du jeudi</a:t>
            </a:r>
            <a:r>
              <a:rPr lang="fr-FR" sz="3600" b="1" dirty="0">
                <a:latin typeface="Book Antiqua" panose="02040602050305030304" pitchFamily="18" charset="0"/>
              </a:rPr>
              <a:t> saint de la semaine sainte, que sa bénédiction soit avec nous amen.</a:t>
            </a: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Rends-nous dignes de dire avec action de grâces : </a:t>
            </a:r>
          </a:p>
          <a:p>
            <a:pPr marL="0" indent="0" algn="just">
              <a:buNone/>
            </a:pPr>
            <a:r>
              <a:rPr lang="fr-FR" sz="3600" b="1" dirty="0">
                <a:latin typeface="Book Antiqua" panose="02040602050305030304" pitchFamily="18" charset="0"/>
              </a:rPr>
              <a:t>Notre Père…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775585"/>
            <a:ext cx="5186425" cy="5570756"/>
          </a:xfrm>
          <a:prstGeom prst="rect">
            <a:avLst/>
          </a:prstGeom>
        </p:spPr>
        <p:txBody>
          <a:bodyPr wrap="square" anchor="ctr" anchorCtr="0">
            <a:spAutoFit/>
          </a:bodyPr>
          <a:lstStyle/>
          <a:p>
            <a:pPr algn="just" rtl="1"/>
            <a:r>
              <a:rPr lang="ar-AE" sz="4000" b="1" dirty="0" err="1">
                <a:latin typeface="Book Antiqua" panose="02040602050305030304" pitchFamily="18" charset="0"/>
              </a:rPr>
              <a:t>تسبحة</a:t>
            </a:r>
            <a:r>
              <a:rPr lang="ar-AE" sz="4000" b="1" dirty="0">
                <a:latin typeface="Book Antiqua" panose="02040602050305030304" pitchFamily="18" charset="0"/>
              </a:rPr>
              <a:t> </a:t>
            </a:r>
            <a:r>
              <a:rPr lang="ar-AE" sz="4000" b="1" dirty="0">
                <a:solidFill>
                  <a:srgbClr val="C00000"/>
                </a:solidFill>
                <a:latin typeface="Book Antiqua" panose="02040602050305030304" pitchFamily="18" charset="0"/>
              </a:rPr>
              <a:t>الساعة السادسة من ليلة الخميس</a:t>
            </a:r>
            <a:r>
              <a:rPr lang="fr-FR" sz="4000" b="1" dirty="0">
                <a:solidFill>
                  <a:srgbClr val="C00000"/>
                </a:solidFill>
                <a:latin typeface="Book Antiqua" panose="02040602050305030304" pitchFamily="18" charset="0"/>
              </a:rPr>
              <a:t> </a:t>
            </a:r>
            <a:r>
              <a:rPr lang="ar-AE" sz="4000" b="1" dirty="0">
                <a:latin typeface="Book Antiqua" panose="02040602050305030304" pitchFamily="18" charset="0"/>
              </a:rPr>
              <a:t>من </a:t>
            </a:r>
            <a:r>
              <a:rPr lang="ar-AE" sz="4000" b="1" dirty="0" err="1">
                <a:latin typeface="Book Antiqua" panose="02040602050305030304" pitchFamily="18" charset="0"/>
              </a:rPr>
              <a:t>البصخة</a:t>
            </a:r>
            <a:r>
              <a:rPr lang="ar-AE" sz="4000" b="1" dirty="0">
                <a:latin typeface="Book Antiqua" panose="02040602050305030304" pitchFamily="18" charset="0"/>
              </a:rPr>
              <a:t> المقدسة بركت</a:t>
            </a:r>
            <a:r>
              <a:rPr lang="ar-EG" sz="4000" b="1" dirty="0">
                <a:latin typeface="Book Antiqua" panose="02040602050305030304" pitchFamily="18" charset="0"/>
              </a:rPr>
              <a:t>ها</a:t>
            </a:r>
            <a:r>
              <a:rPr lang="ar-AE" sz="4000" b="1" dirty="0">
                <a:latin typeface="Book Antiqua" panose="02040602050305030304" pitchFamily="18" charset="0"/>
              </a:rPr>
              <a:t> فلتكُن معنا آمين.</a:t>
            </a:r>
            <a:endParaRPr lang="fr-FR" sz="4000" b="1" dirty="0">
              <a:latin typeface="Book Antiqua" panose="02040602050305030304" pitchFamily="18" charset="0"/>
            </a:endParaRPr>
          </a:p>
          <a:p>
            <a:pPr algn="just" rtl="1"/>
            <a:endParaRPr lang="fr-FR" sz="4000" b="1" dirty="0">
              <a:latin typeface="Book Antiqua" panose="02040602050305030304" pitchFamily="18" charset="0"/>
            </a:endParaRPr>
          </a:p>
          <a:p>
            <a:pPr algn="just" rtl="1"/>
            <a:endParaRPr lang="ar-AE" sz="3600" b="1" dirty="0">
              <a:latin typeface="Book Antiqua" panose="02040602050305030304" pitchFamily="18" charset="0"/>
            </a:endParaRPr>
          </a:p>
          <a:p>
            <a:pPr algn="just" rtl="1"/>
            <a:r>
              <a:rPr lang="ar-AE" sz="4000" b="1" dirty="0">
                <a:latin typeface="Book Antiqua" panose="02040602050305030304" pitchFamily="18" charset="0"/>
              </a:rPr>
              <a:t>اللهم </a:t>
            </a:r>
            <a:r>
              <a:rPr lang="ar-EG" sz="4000" b="1" dirty="0">
                <a:latin typeface="Book Antiqua" panose="02040602050305030304" pitchFamily="18" charset="0"/>
              </a:rPr>
              <a:t>إ</a:t>
            </a:r>
            <a:r>
              <a:rPr lang="ar-AE" sz="4000" b="1" dirty="0">
                <a:latin typeface="Book Antiqua" panose="02040602050305030304" pitchFamily="18" charset="0"/>
              </a:rPr>
              <a:t>جعلنا مستحِقين أن نقولَ بشكر: يا أبانا الذي في السموات...</a:t>
            </a:r>
          </a:p>
        </p:txBody>
      </p:sp>
    </p:spTree>
    <p:extLst>
      <p:ext uri="{BB962C8B-B14F-4D97-AF65-F5344CB8AC3E}">
        <p14:creationId xmlns:p14="http://schemas.microsoft.com/office/powerpoint/2010/main" val="410635961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ZoneTexte 12">
            <a:extLst>
              <a:ext uri="{FF2B5EF4-FFF2-40B4-BE49-F238E27FC236}">
                <a16:creationId xmlns:a16="http://schemas.microsoft.com/office/drawing/2014/main" id="{B5E6F8A1-9C17-461A-BB1B-8D519652C983}"/>
              </a:ext>
            </a:extLst>
          </p:cNvPr>
          <p:cNvSpPr txBox="1"/>
          <p:nvPr/>
        </p:nvSpPr>
        <p:spPr>
          <a:xfrm>
            <a:off x="3604862" y="533128"/>
            <a:ext cx="4877956" cy="594008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1800" b="1" i="0" u="none" strike="noStrike" kern="1200" cap="none" spc="0" normalizeH="0" baseline="0" noProof="0" dirty="0">
              <a:ln>
                <a:noFill/>
              </a:ln>
              <a:solidFill>
                <a:prstClr val="black"/>
              </a:solidFill>
              <a:effectLst/>
              <a:uLnTx/>
              <a:uFillTx/>
              <a:latin typeface="CS Avva Shenouda"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CS Avva Shenouda" pitchFamily="34" charset="0"/>
                <a:ea typeface="+mn-ea"/>
                <a:cs typeface="+mn-cs"/>
              </a:rPr>
              <a:t>:wk te ]jom nem pi`wou nem pi`cmou nem pi``amahi sa eneh </a:t>
            </a:r>
            <a:r>
              <a:rPr kumimoji="0" lang="pt-BR" sz="2800" b="1" i="0" u="none" strike="noStrike" kern="1200" cap="none" spc="0" normalizeH="0" baseline="0" noProof="0" dirty="0">
                <a:ln>
                  <a:noFill/>
                </a:ln>
                <a:solidFill>
                  <a:srgbClr val="C00000"/>
                </a:solidFill>
                <a:effectLst/>
                <a:uLnTx/>
                <a:uFillTx/>
                <a:latin typeface="CS Avva Shenouda" pitchFamily="34" charset="0"/>
                <a:ea typeface="+mn-ea"/>
                <a:cs typeface="+mn-cs"/>
              </a:rPr>
              <a:t>`amyn@ Emmanouyl pennou] penouro.</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1600" b="1" i="0" u="none" strike="noStrike" kern="1200" cap="none" spc="0" normalizeH="0" baseline="0" noProof="0" dirty="0">
              <a:ln>
                <a:noFill/>
              </a:ln>
              <a:solidFill>
                <a:prstClr val="black"/>
              </a:solidFill>
              <a:effectLst/>
              <a:uLnTx/>
              <a:uFillTx/>
              <a:latin typeface="CS Avva Shenouda"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CS Avva Shenouda" pitchFamily="34" charset="0"/>
                <a:ea typeface="+mn-ea"/>
                <a:cs typeface="+mn-cs"/>
              </a:rPr>
              <a:t>:wk te ]jom nem pi`wou nem pi`cmou nem pi``amahi sa eneh </a:t>
            </a:r>
            <a:r>
              <a:rPr kumimoji="0" lang="pt-BR" sz="2800" b="1" i="0" u="none" strike="noStrike" kern="1200" cap="none" spc="0" normalizeH="0" baseline="0" noProof="0" dirty="0">
                <a:ln>
                  <a:noFill/>
                </a:ln>
                <a:solidFill>
                  <a:srgbClr val="C00000"/>
                </a:solidFill>
                <a:effectLst/>
                <a:uLnTx/>
                <a:uFillTx/>
                <a:latin typeface="CS Avva Shenouda" pitchFamily="34" charset="0"/>
                <a:ea typeface="+mn-ea"/>
                <a:cs typeface="+mn-cs"/>
              </a:rPr>
              <a:t>`amyn@ Pa=o=c I=y=c P=,=c @ Pacwtyr `n`aga;oc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800" b="1" i="0" u="none" strike="noStrike" kern="1200" cap="none" spc="0" normalizeH="0" baseline="0" noProof="0" dirty="0">
              <a:ln>
                <a:noFill/>
              </a:ln>
              <a:solidFill>
                <a:srgbClr val="C00000"/>
              </a:solidFill>
              <a:effectLst/>
              <a:uLnTx/>
              <a:uFillTx/>
              <a:latin typeface="CS Avva Shenouda"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1600" b="1" i="0" u="none" strike="noStrike" kern="1200" cap="none" spc="0" normalizeH="0" baseline="0" noProof="0" dirty="0">
              <a:ln>
                <a:noFill/>
              </a:ln>
              <a:solidFill>
                <a:prstClr val="black"/>
              </a:solidFill>
              <a:effectLst/>
              <a:uLnTx/>
              <a:uFillTx/>
              <a:latin typeface="CS Avva Shenouda"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CS Avva Shenouda" pitchFamily="34" charset="0"/>
                <a:ea typeface="+mn-ea"/>
                <a:cs typeface="+mn-cs"/>
              </a:rPr>
              <a:t>:wk te ]jom nem pi`wou nem pi`cmou nem pi``amahi sa eneh `</a:t>
            </a:r>
            <a:r>
              <a:rPr kumimoji="0" lang="pt-BR" sz="2800" b="1" i="0" u="none" strike="noStrike" kern="1200" cap="none" spc="0" normalizeH="0" baseline="0" noProof="0" dirty="0">
                <a:ln>
                  <a:noFill/>
                </a:ln>
                <a:solidFill>
                  <a:srgbClr val="C00000"/>
                </a:solidFill>
                <a:effectLst/>
                <a:uLnTx/>
                <a:uFillTx/>
                <a:latin typeface="CS Avva Shenouda" pitchFamily="34" charset="0"/>
                <a:ea typeface="+mn-ea"/>
                <a:cs typeface="+mn-cs"/>
              </a:rPr>
              <a:t>amyn.</a:t>
            </a:r>
            <a:endPar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mn-cs"/>
            </a:endParaRPr>
          </a:p>
        </p:txBody>
      </p:sp>
      <p:pic>
        <p:nvPicPr>
          <p:cNvPr id="6" name="Image 5">
            <a:extLst>
              <a:ext uri="{FF2B5EF4-FFF2-40B4-BE49-F238E27FC236}">
                <a16:creationId xmlns:a16="http://schemas.microsoft.com/office/drawing/2014/main" id="{6126BEC0-2209-4527-AED6-58D53B29023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540901" y="836712"/>
            <a:ext cx="2617489" cy="5184576"/>
          </a:xfrm>
          <a:prstGeom prst="rect">
            <a:avLst/>
          </a:prstGeom>
          <a:ln>
            <a:noFill/>
          </a:ln>
          <a:effectLst>
            <a:outerShdw blurRad="292100" dist="139700" dir="2700000" algn="tl" rotWithShape="0">
              <a:srgbClr val="333333">
                <a:alpha val="65000"/>
              </a:srgbClr>
            </a:outerShdw>
          </a:effectLst>
        </p:spPr>
      </p:pic>
      <p:pic>
        <p:nvPicPr>
          <p:cNvPr id="8" name="Image 7">
            <a:extLst>
              <a:ext uri="{FF2B5EF4-FFF2-40B4-BE49-F238E27FC236}">
                <a16:creationId xmlns:a16="http://schemas.microsoft.com/office/drawing/2014/main" id="{9D499E89-D055-454C-99A7-CFC773B4C5E3}"/>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8929290" y="836712"/>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8960012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608167" y="533128"/>
            <a:ext cx="4169061" cy="6057043"/>
          </a:xfrm>
          <a:prstGeom prst="rect">
            <a:avLst/>
          </a:prstGeom>
          <a:noFill/>
        </p:spPr>
        <p:txBody>
          <a:bodyPr wrap="square" rtlCol="0">
            <a:spAutoFit/>
          </a:bodyPr>
          <a:lstStyle/>
          <a:p>
            <a:pPr marL="0" marR="0" lvl="0" indent="0" algn="justLow" defTabSz="914400" rtl="1" eaLnBrk="1" fontAlgn="base" latinLnBrk="0" hangingPunct="1">
              <a:lnSpc>
                <a:spcPct val="100000"/>
              </a:lnSpc>
              <a:spcBef>
                <a:spcPct val="20000"/>
              </a:spcBef>
              <a:spcAft>
                <a:spcPct val="0"/>
              </a:spcAft>
              <a:buClrTx/>
              <a:buSzTx/>
              <a:buFontTx/>
              <a:buNone/>
              <a:tabLst/>
              <a:defRPr/>
            </a:pPr>
            <a:r>
              <a:rPr kumimoji="0" lang="ar-SA" altLang="fr-FR" sz="3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لك القوة والمجد والبركة والعزة إلى الأبد </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آمين</a:t>
            </a:r>
            <a: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b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br>
            <a:r>
              <a:rPr kumimoji="0" lang="ar-SA" altLang="fr-FR" sz="34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عمانوئيل</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إلهنا وملكنا</a:t>
            </a:r>
            <a:r>
              <a:rPr kumimoji="0" lang="fr-FR"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br>
              <a:rPr kumimoji="0" lang="fr-FR" sz="3400" b="1" i="0" u="none" strike="noStrike" kern="1200" cap="none" spc="0" normalizeH="0" baseline="0" noProof="0" dirty="0">
                <a:ln>
                  <a:noFill/>
                </a:ln>
                <a:solidFill>
                  <a:prstClr val="black"/>
                </a:solidFill>
                <a:effectLst/>
                <a:uLnTx/>
                <a:uFillTx/>
                <a:latin typeface="Calibri"/>
                <a:ea typeface="+mn-ea"/>
                <a:cs typeface="+mn-cs"/>
              </a:rPr>
            </a:br>
            <a:endParaRPr kumimoji="0" lang="fr-FR" sz="34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Low" defTabSz="914400" rtl="1" eaLnBrk="1" fontAlgn="base" latinLnBrk="0" hangingPunct="1">
              <a:lnSpc>
                <a:spcPct val="100000"/>
              </a:lnSpc>
              <a:spcBef>
                <a:spcPct val="20000"/>
              </a:spcBef>
              <a:spcAft>
                <a:spcPct val="0"/>
              </a:spcAft>
              <a:buClrTx/>
              <a:buSzTx/>
              <a:buFontTx/>
              <a:buNone/>
              <a:tabLst/>
              <a:defRPr/>
            </a:pPr>
            <a:r>
              <a:rPr kumimoji="0" lang="ar-SA" altLang="fr-FR" sz="3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لك القوة والمجد والبركة والعزة إلى الأبد </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آمين</a:t>
            </a:r>
            <a: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a:t>
            </a:r>
            <a:b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br>
            <a:r>
              <a:rPr kumimoji="0" lang="ar-SA" altLang="fr-FR" sz="34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يارب</a:t>
            </a:r>
            <a: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ى</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يسوع المسيح</a:t>
            </a:r>
            <a:r>
              <a:rPr kumimoji="0" lang="fr-FR"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ar-AE" altLang="fr-FR" sz="34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مخلصى</a:t>
            </a:r>
            <a:r>
              <a:rPr kumimoji="0" lang="ar-AE"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الصالح</a:t>
            </a:r>
            <a:endParaRPr kumimoji="0" lang="fr-FR"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34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Low" defTabSz="914400" rtl="1" eaLnBrk="1" fontAlgn="base" latinLnBrk="0" hangingPunct="1">
              <a:lnSpc>
                <a:spcPct val="100000"/>
              </a:lnSpc>
              <a:spcBef>
                <a:spcPct val="20000"/>
              </a:spcBef>
              <a:spcAft>
                <a:spcPct val="0"/>
              </a:spcAft>
              <a:buClrTx/>
              <a:buSzTx/>
              <a:buFontTx/>
              <a:buNone/>
              <a:tabLst/>
              <a:defRPr/>
            </a:pPr>
            <a:r>
              <a:rPr kumimoji="0" lang="ar-SA" altLang="fr-FR" sz="3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لك القوة والمجد والبركة والعزة إلى الأبد </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آمين</a:t>
            </a:r>
            <a: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a:t>
            </a:r>
            <a:endParaRPr kumimoji="0" lang="fr-FR"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sp>
        <p:nvSpPr>
          <p:cNvPr id="13" name="ZoneTexte 12">
            <a:extLst>
              <a:ext uri="{FF2B5EF4-FFF2-40B4-BE49-F238E27FC236}">
                <a16:creationId xmlns:a16="http://schemas.microsoft.com/office/drawing/2014/main" id="{B5E6F8A1-9C17-461A-BB1B-8D519652C983}"/>
              </a:ext>
            </a:extLst>
          </p:cNvPr>
          <p:cNvSpPr txBox="1"/>
          <p:nvPr/>
        </p:nvSpPr>
        <p:spPr>
          <a:xfrm>
            <a:off x="327090" y="529403"/>
            <a:ext cx="4256742" cy="609397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500" b="1" i="0" u="none" strike="noStrike" kern="1200" cap="none" spc="0" normalizeH="0" baseline="0" noProof="0" dirty="0">
                <a:ln>
                  <a:noFill/>
                </a:ln>
                <a:solidFill>
                  <a:prstClr val="black"/>
                </a:solidFill>
                <a:effectLst/>
                <a:uLnTx/>
                <a:uFillTx/>
                <a:latin typeface="Calibri"/>
                <a:ea typeface="+mn-ea"/>
                <a:cs typeface="+mn-cs"/>
              </a:rPr>
              <a:t>A Toi la Puissance, la gloire, la bénédiction et la magnificence éternellement, </a:t>
            </a:r>
            <a:r>
              <a:rPr kumimoji="0" lang="fr-FR" sz="2500" b="1" i="0" u="none" strike="noStrike" kern="1200" cap="none" spc="0" normalizeH="0" baseline="0" noProof="0" dirty="0">
                <a:ln>
                  <a:noFill/>
                </a:ln>
                <a:solidFill>
                  <a:srgbClr val="C00000"/>
                </a:solidFill>
                <a:effectLst/>
                <a:uLnTx/>
                <a:uFillTx/>
                <a:latin typeface="Calibri"/>
                <a:ea typeface="+mn-ea"/>
                <a:cs typeface="+mn-cs"/>
              </a:rPr>
              <a:t>Amen! Emmanuel notre Dieu et notre Roi.</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25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500" b="1" i="0" u="none" strike="noStrike" kern="1200" cap="none" spc="0" normalizeH="0" baseline="0" noProof="0" dirty="0">
                <a:ln>
                  <a:noFill/>
                </a:ln>
                <a:solidFill>
                  <a:prstClr val="black"/>
                </a:solidFill>
                <a:effectLst/>
                <a:uLnTx/>
                <a:uFillTx/>
                <a:latin typeface="Calibri"/>
                <a:ea typeface="+mn-ea"/>
                <a:cs typeface="+mn-cs"/>
              </a:rPr>
              <a:t>A Toi la Puissance, la gloire, la bénédiction et la magnificence éternellement, </a:t>
            </a:r>
            <a:r>
              <a:rPr kumimoji="0" lang="fr-FR" sz="2500" b="1" i="0" u="none" strike="noStrike" kern="1200" cap="none" spc="0" normalizeH="0" baseline="0" noProof="0" dirty="0">
                <a:ln>
                  <a:noFill/>
                </a:ln>
                <a:solidFill>
                  <a:srgbClr val="C00000"/>
                </a:solidFill>
                <a:effectLst/>
                <a:uLnTx/>
                <a:uFillTx/>
                <a:latin typeface="Calibri"/>
                <a:ea typeface="+mn-ea"/>
                <a:cs typeface="+mn-cs"/>
              </a:rPr>
              <a:t>Amen! Mon Seigneur Jésus Christ mon bon Sauveur.</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25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500" b="1" i="0" u="none" strike="noStrike" kern="1200" cap="none" spc="0" normalizeH="0" baseline="0" noProof="0" dirty="0">
                <a:ln>
                  <a:noFill/>
                </a:ln>
                <a:solidFill>
                  <a:prstClr val="black"/>
                </a:solidFill>
                <a:effectLst/>
                <a:uLnTx/>
                <a:uFillTx/>
                <a:latin typeface="Calibri"/>
                <a:ea typeface="+mn-ea"/>
                <a:cs typeface="+mn-cs"/>
              </a:rPr>
              <a:t>A Toi la Puissance, la gloire, la bénédiction et la magnificence éternellement, </a:t>
            </a:r>
            <a:r>
              <a:rPr kumimoji="0" lang="fr-FR" sz="2500" b="1" i="0" u="none" strike="noStrike" kern="1200" cap="none" spc="0" normalizeH="0" baseline="0" noProof="0" dirty="0">
                <a:ln>
                  <a:noFill/>
                </a:ln>
                <a:solidFill>
                  <a:srgbClr val="C00000"/>
                </a:solidFill>
                <a:effectLst/>
                <a:uLnTx/>
                <a:uFillTx/>
                <a:latin typeface="Calibri"/>
                <a:ea typeface="+mn-ea"/>
                <a:cs typeface="+mn-cs"/>
              </a:rPr>
              <a:t>Amen !</a:t>
            </a:r>
          </a:p>
        </p:txBody>
      </p:sp>
      <p:pic>
        <p:nvPicPr>
          <p:cNvPr id="5" name="Image 4">
            <a:extLst>
              <a:ext uri="{FF2B5EF4-FFF2-40B4-BE49-F238E27FC236}">
                <a16:creationId xmlns:a16="http://schemas.microsoft.com/office/drawing/2014/main" id="{20AB254F-53D8-44ED-9046-8698A40D52C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4787255" y="867795"/>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963370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lnSpc>
                <a:spcPct val="90000"/>
              </a:lnSpc>
              <a:buNone/>
            </a:pPr>
            <a:r>
              <a:rPr lang="fr-FR" sz="2800" b="1" dirty="0"/>
              <a:t>enseigne-leur la forme du Temple et son plan, ses issues et ses entrées, sa forme et toutes ses dispositions, toute sa forme et toutes ses lois. Mets tout cela par écrit devant leurs yeux, afin qu'ils observent sa forme et toutes ses dispositions et qu'ils les réalisent.</a:t>
            </a:r>
          </a:p>
          <a:p>
            <a:pPr marL="0" indent="0" algn="just">
              <a:lnSpc>
                <a:spcPct val="90000"/>
              </a:lnSpc>
              <a:buNone/>
            </a:pPr>
            <a:endParaRPr lang="fr-FR" sz="2800" b="1" dirty="0"/>
          </a:p>
          <a:p>
            <a:pPr marL="0" indent="0" algn="just">
              <a:lnSpc>
                <a:spcPct val="90000"/>
              </a:lnSpc>
              <a:buNone/>
            </a:pPr>
            <a:r>
              <a:rPr lang="fr-FR" sz="2800" b="1" i="1" dirty="0">
                <a:solidFill>
                  <a:srgbClr val="C00000"/>
                </a:solidFill>
              </a:rPr>
              <a:t>Gloire à la sainte Trinité notre Dieu.</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وترسم البيت وهيئته ومخارجه ومداخله ونظامه، وكل أوامره أخبرهم بها. وأكتب ذلك أمامهم فيحفظون جميع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حقوقى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وجميع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وصاياى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ويعملون بها.</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ar-EG"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EG"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مجد</a:t>
            </a: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ا</a:t>
            </a:r>
            <a:r>
              <a:rPr kumimoji="0" lang="ar-EG"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a:t>
            </a: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 للثالوث الأقدس إلهنا آمين.</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Première Heure de la veille du Jeudi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ليلة الخميس</a:t>
            </a:r>
            <a:r>
              <a:rPr kumimoji="0" lang="fr-FR" altLang="fr-FR" sz="2000" b="1" i="1" u="none" strike="noStrike" kern="1200" cap="none" spc="0" normalizeH="0" baseline="0" noProof="0" dirty="0">
                <a:ln>
                  <a:noFill/>
                </a:ln>
                <a:solidFill>
                  <a:prstClr val="white"/>
                </a:solidFill>
                <a:effectLst/>
                <a:uLnTx/>
                <a:uFillTx/>
                <a:latin typeface="Calibri"/>
                <a:ea typeface="+mn-ea"/>
                <a:cs typeface="+mn-cs"/>
              </a:rPr>
              <a:t> </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15162081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Rends-nous dignes de dire avec action de grâces : </a:t>
            </a:r>
          </a:p>
          <a:p>
            <a:pPr marL="0" indent="0" algn="just">
              <a:buNone/>
            </a:pPr>
            <a:endParaRPr lang="fr-FR" sz="3600" b="1" dirty="0">
              <a:latin typeface="Book Antiqua" panose="02040602050305030304" pitchFamily="18" charset="0"/>
            </a:endParaRP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Notre Père qui est au cieux…</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744072" y="1443841"/>
            <a:ext cx="5025751" cy="4339650"/>
          </a:xfrm>
          <a:prstGeom prst="rect">
            <a:avLst/>
          </a:prstGeom>
        </p:spPr>
        <p:txBody>
          <a:bodyPr wrap="square" anchor="ctr" anchorCtr="0">
            <a:spAutoFit/>
          </a:bodyPr>
          <a:lstStyle/>
          <a:p>
            <a:pPr algn="just" rtl="1"/>
            <a:r>
              <a:rPr lang="ar-AE" sz="4800" b="1" dirty="0">
                <a:latin typeface="Book Antiqua" panose="02040602050305030304" pitchFamily="18" charset="0"/>
              </a:rPr>
              <a:t>الله</a:t>
            </a:r>
            <a:r>
              <a:rPr lang="ar-EG" sz="4800" b="1" dirty="0">
                <a:latin typeface="Book Antiqua" panose="02040602050305030304" pitchFamily="18" charset="0"/>
              </a:rPr>
              <a:t>ُ</a:t>
            </a:r>
            <a:r>
              <a:rPr lang="ar-AE" sz="4800" b="1" dirty="0">
                <a:latin typeface="Book Antiqua" panose="02040602050305030304" pitchFamily="18" charset="0"/>
              </a:rPr>
              <a:t>م </a:t>
            </a:r>
            <a:r>
              <a:rPr lang="ar-EG" sz="4800" b="1" dirty="0">
                <a:latin typeface="Book Antiqua" panose="02040602050305030304" pitchFamily="18" charset="0"/>
              </a:rPr>
              <a:t>إ</a:t>
            </a:r>
            <a:r>
              <a:rPr lang="ar-AE" sz="4800" b="1" dirty="0">
                <a:latin typeface="Book Antiqua" panose="02040602050305030304" pitchFamily="18" charset="0"/>
              </a:rPr>
              <a:t>جعلنا مستحقين أن نقولَ بشكرٍ:</a:t>
            </a:r>
            <a:endParaRPr lang="fr-FR" sz="4800" b="1" dirty="0">
              <a:latin typeface="Book Antiqua" panose="02040602050305030304" pitchFamily="18" charset="0"/>
            </a:endParaRPr>
          </a:p>
          <a:p>
            <a:pPr algn="just" rtl="1"/>
            <a:endParaRPr lang="fr-FR" sz="2800" b="1" dirty="0">
              <a:latin typeface="Book Antiqua" panose="02040602050305030304" pitchFamily="18" charset="0"/>
            </a:endParaRPr>
          </a:p>
          <a:p>
            <a:pPr algn="just" rtl="1"/>
            <a:endParaRPr lang="fr-FR" sz="4800" b="1" dirty="0">
              <a:latin typeface="Book Antiqua" panose="02040602050305030304" pitchFamily="18" charset="0"/>
            </a:endParaRPr>
          </a:p>
          <a:p>
            <a:pPr algn="just" rtl="1"/>
            <a:r>
              <a:rPr lang="ar-AE" sz="4800" b="1" dirty="0">
                <a:latin typeface="Book Antiqua" panose="02040602050305030304" pitchFamily="18" charset="0"/>
              </a:rPr>
              <a:t> يا أبانا الذي في السموات...</a:t>
            </a:r>
          </a:p>
        </p:txBody>
      </p:sp>
    </p:spTree>
    <p:extLst>
      <p:ext uri="{BB962C8B-B14F-4D97-AF65-F5344CB8AC3E}">
        <p14:creationId xmlns:p14="http://schemas.microsoft.com/office/powerpoint/2010/main" val="157325781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fontScale="85000" lnSpcReduction="2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500" b="1" dirty="0">
                <a:latin typeface="Athanasius" pitchFamily="2" charset="0"/>
              </a:rPr>
              <a:t>N</a:t>
            </a:r>
            <a:r>
              <a:rPr lang="fr-FR" sz="4500" b="1" dirty="0">
                <a:latin typeface="Athanasius" pitchFamily="2" charset="0"/>
              </a:rPr>
              <a:t>a\met P_ </a:t>
            </a:r>
            <a:r>
              <a:rPr lang="fr-FR" sz="4500" b="1" dirty="0" err="1">
                <a:latin typeface="Athanasius" pitchFamily="2" charset="0"/>
              </a:rPr>
              <a:t>cabol</a:t>
            </a:r>
            <a:r>
              <a:rPr lang="fr-FR" sz="4500" b="1" dirty="0">
                <a:latin typeface="Athanasius" pitchFamily="2" charset="0"/>
              </a:rPr>
              <a:t> `</a:t>
            </a:r>
            <a:r>
              <a:rPr lang="fr-FR" sz="4500" b="1" dirty="0" err="1">
                <a:latin typeface="Athanasius" pitchFamily="2" charset="0"/>
              </a:rPr>
              <a:t>ènourwmi</a:t>
            </a:r>
            <a:r>
              <a:rPr lang="fr-FR" sz="4500" b="1" dirty="0">
                <a:latin typeface="Athanasius" pitchFamily="2" charset="0"/>
              </a:rPr>
              <a:t> </a:t>
            </a:r>
            <a:r>
              <a:rPr lang="fr-FR" sz="4500" b="1" dirty="0" err="1">
                <a:latin typeface="Athanasius" pitchFamily="2" charset="0"/>
              </a:rPr>
              <a:t>ef</a:t>
            </a:r>
            <a:r>
              <a:rPr lang="fr-FR" sz="4500" b="1" dirty="0">
                <a:latin typeface="Athanasius" pitchFamily="2" charset="0"/>
              </a:rPr>
              <a:t>\</a:t>
            </a:r>
            <a:r>
              <a:rPr lang="fr-FR" sz="4500" b="1" dirty="0" err="1">
                <a:latin typeface="Athanasius" pitchFamily="2" charset="0"/>
              </a:rPr>
              <a:t>wou</a:t>
            </a:r>
            <a:r>
              <a:rPr lang="fr-FR" sz="4500" b="1" dirty="0">
                <a:latin typeface="Athanasius" pitchFamily="2" charset="0"/>
              </a:rPr>
              <a:t> &gt; `</a:t>
            </a:r>
            <a:r>
              <a:rPr lang="fr-FR" sz="4500" b="1" dirty="0" err="1">
                <a:latin typeface="Athanasius" pitchFamily="2" charset="0"/>
              </a:rPr>
              <a:t>èebol</a:t>
            </a:r>
            <a:r>
              <a:rPr lang="fr-FR" sz="4500" b="1" dirty="0">
                <a:latin typeface="Athanasius" pitchFamily="2" charset="0"/>
              </a:rPr>
              <a:t>\a </a:t>
            </a:r>
            <a:r>
              <a:rPr lang="fr-FR" sz="4500" b="1" dirty="0" err="1">
                <a:latin typeface="Athanasius" pitchFamily="2" charset="0"/>
              </a:rPr>
              <a:t>ourwmi</a:t>
            </a:r>
            <a:r>
              <a:rPr lang="fr-FR" sz="4500" b="1" dirty="0">
                <a:latin typeface="Athanasius" pitchFamily="2" charset="0"/>
              </a:rPr>
              <a:t> `</a:t>
            </a:r>
            <a:r>
              <a:rPr lang="fr-FR" sz="4500" b="1" dirty="0" err="1">
                <a:latin typeface="Athanasius" pitchFamily="2" charset="0"/>
              </a:rPr>
              <a:t>ènrefs`èinjonc</a:t>
            </a:r>
            <a:r>
              <a:rPr lang="fr-FR" sz="4500" b="1" dirty="0">
                <a:latin typeface="Athanasius" pitchFamily="2" charset="0"/>
              </a:rPr>
              <a:t> </a:t>
            </a:r>
            <a:r>
              <a:rPr lang="fr-FR" sz="4500" b="1" dirty="0" err="1">
                <a:latin typeface="Athanasius" pitchFamily="2" charset="0"/>
              </a:rPr>
              <a:t>matoujoi</a:t>
            </a:r>
            <a:r>
              <a:rPr lang="fr-FR" sz="4500" b="1" dirty="0">
                <a:latin typeface="Athanasius" pitchFamily="2" charset="0"/>
              </a:rPr>
              <a:t>  &gt; </a:t>
            </a:r>
            <a:r>
              <a:rPr lang="fr-FR" sz="4500" b="1" dirty="0" err="1">
                <a:latin typeface="Athanasius" pitchFamily="2" charset="0"/>
              </a:rPr>
              <a:t>nh`èetaucosni</a:t>
            </a:r>
            <a:r>
              <a:rPr lang="fr-FR" sz="4500" b="1" dirty="0">
                <a:latin typeface="Athanasius" pitchFamily="2" charset="0"/>
              </a:rPr>
              <a:t> `</a:t>
            </a:r>
            <a:r>
              <a:rPr lang="fr-FR" sz="4500" b="1" dirty="0" err="1">
                <a:latin typeface="Athanasius" pitchFamily="2" charset="0"/>
              </a:rPr>
              <a:t>èn</a:t>
            </a:r>
            <a:r>
              <a:rPr lang="fr-FR" sz="4500" b="1" dirty="0">
                <a:latin typeface="Athanasius" pitchFamily="2" charset="0"/>
              </a:rPr>
              <a:t>\</a:t>
            </a:r>
            <a:r>
              <a:rPr lang="fr-FR" sz="4500" b="1" dirty="0" err="1">
                <a:latin typeface="Athanasius" pitchFamily="2" charset="0"/>
              </a:rPr>
              <a:t>ans`èinjonc</a:t>
            </a:r>
            <a:r>
              <a:rPr lang="fr-FR" sz="4500" b="1" dirty="0">
                <a:latin typeface="Athanasius" pitchFamily="2" charset="0"/>
              </a:rPr>
              <a:t> 'en pou\</a:t>
            </a:r>
            <a:r>
              <a:rPr lang="fr-FR" sz="4500" b="1" dirty="0" err="1">
                <a:latin typeface="Athanasius" pitchFamily="2" charset="0"/>
              </a:rPr>
              <a:t>ht</a:t>
            </a:r>
            <a:r>
              <a:rPr lang="fr-FR" sz="4500" b="1" dirty="0">
                <a:latin typeface="Athanasius" pitchFamily="2" charset="0"/>
              </a:rPr>
              <a:t>  &gt;   `</a:t>
            </a:r>
            <a:r>
              <a:rPr lang="fr-FR" sz="4500" b="1" dirty="0" err="1">
                <a:latin typeface="Athanasius" pitchFamily="2" charset="0"/>
              </a:rPr>
              <a:t>èmpi`èe</a:t>
            </a:r>
            <a:r>
              <a:rPr lang="fr-FR" sz="4500" b="1" dirty="0">
                <a:latin typeface="Athanasius" pitchFamily="2" charset="0"/>
              </a:rPr>
              <a:t>\</a:t>
            </a:r>
            <a:r>
              <a:rPr lang="fr-FR" sz="4500" b="1" dirty="0" err="1">
                <a:latin typeface="Athanasius" pitchFamily="2" charset="0"/>
              </a:rPr>
              <a:t>oou</a:t>
            </a:r>
            <a:r>
              <a:rPr lang="fr-FR" sz="4500" b="1" dirty="0">
                <a:latin typeface="Athanasius" pitchFamily="2" charset="0"/>
              </a:rPr>
              <a:t>  </a:t>
            </a:r>
            <a:r>
              <a:rPr lang="fr-FR" sz="4500" b="1" dirty="0" err="1">
                <a:latin typeface="Athanasius" pitchFamily="2" charset="0"/>
              </a:rPr>
              <a:t>thrf</a:t>
            </a:r>
            <a:r>
              <a:rPr lang="fr-FR" sz="4500" b="1" dirty="0">
                <a:latin typeface="Athanasius" pitchFamily="2" charset="0"/>
              </a:rPr>
              <a:t>  </a:t>
            </a:r>
            <a:r>
              <a:rPr lang="fr-FR" sz="4500" b="1" dirty="0" err="1">
                <a:latin typeface="Athanasius" pitchFamily="2" charset="0"/>
              </a:rPr>
              <a:t>aucob</a:t>
            </a:r>
            <a:r>
              <a:rPr lang="fr-FR" sz="4500" b="1" dirty="0">
                <a:latin typeface="Athanasius" pitchFamily="2" charset="0"/>
              </a:rPr>
              <a:t>;  `</a:t>
            </a:r>
            <a:r>
              <a:rPr lang="fr-FR" sz="4500" b="1" dirty="0" err="1">
                <a:latin typeface="Athanasius" pitchFamily="2" charset="0"/>
              </a:rPr>
              <a:t>èn</a:t>
            </a:r>
            <a:r>
              <a:rPr lang="fr-FR" sz="4500" b="1" dirty="0">
                <a:latin typeface="Athanasius" pitchFamily="2" charset="0"/>
              </a:rPr>
              <a:t>\</a:t>
            </a:r>
            <a:r>
              <a:rPr lang="fr-FR" sz="4500" b="1" dirty="0" err="1">
                <a:latin typeface="Athanasius" pitchFamily="2" charset="0"/>
              </a:rPr>
              <a:t>anbwtc</a:t>
            </a:r>
            <a:r>
              <a:rPr lang="fr-FR" sz="4500" b="1" dirty="0">
                <a:latin typeface="Athanasius" pitchFamily="2" charset="0"/>
              </a:rPr>
              <a:t> &gt; </a:t>
            </a:r>
            <a:r>
              <a:rPr lang="fr-FR" sz="4500" dirty="0">
                <a:latin typeface="Athanasius" pitchFamily="2" charset="0"/>
              </a:rPr>
              <a:t>``</a:t>
            </a:r>
            <a:r>
              <a:rPr lang="fr-FR" sz="4400" dirty="0" err="1">
                <a:solidFill>
                  <a:srgbClr val="C00000"/>
                </a:solidFill>
                <a:latin typeface="Athanasius" pitchFamily="2" charset="0"/>
              </a:rPr>
              <a:t>allhloui`a</a:t>
            </a:r>
            <a:endParaRPr lang="fr-FR" sz="4400"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00600" cy="2808311"/>
          </a:xfrm>
          <a:prstGeom prst="rect">
            <a:avLst/>
          </a:prstGeom>
        </p:spPr>
        <p:txBody>
          <a:bodyPr wrap="square">
            <a:normAutofit/>
          </a:bodyPr>
          <a:lstStyle/>
          <a:p>
            <a:pPr algn="just" rtl="1"/>
            <a:r>
              <a:rPr lang="ar-SA" sz="2800" b="1" i="1" dirty="0">
                <a:solidFill>
                  <a:srgbClr val="C00000"/>
                </a:solidFill>
              </a:rPr>
              <a:t>مزمور ١٣٩ : ١، ٢ </a:t>
            </a:r>
            <a:endParaRPr lang="fr-FR" sz="2800" b="1" i="1" dirty="0">
              <a:solidFill>
                <a:srgbClr val="C00000"/>
              </a:solidFill>
            </a:endParaRPr>
          </a:p>
          <a:p>
            <a:pPr algn="just" rtl="1"/>
            <a:r>
              <a:rPr lang="ar-SA" sz="3600" b="1" dirty="0">
                <a:latin typeface="Times New Roman" panose="02020603050405020304" pitchFamily="18" charset="0"/>
              </a:rPr>
              <a:t>نجنى يا رب من إنسان شرير ومن رجل ظالم </a:t>
            </a:r>
            <a:r>
              <a:rPr lang="ar-SA" sz="3600" b="1" dirty="0" err="1">
                <a:latin typeface="Times New Roman" panose="02020603050405020304" pitchFamily="18" charset="0"/>
              </a:rPr>
              <a:t>أنقذنى</a:t>
            </a:r>
            <a:r>
              <a:rPr lang="ar-SA" sz="3600" b="1" dirty="0">
                <a:latin typeface="Times New Roman" panose="02020603050405020304" pitchFamily="18" charset="0"/>
              </a:rPr>
              <a:t>. الذين تفكروا بالظلم فى قل</a:t>
            </a:r>
            <a:r>
              <a:rPr lang="ar-EG" sz="3600" b="1" dirty="0">
                <a:latin typeface="Times New Roman" panose="02020603050405020304" pitchFamily="18" charset="0"/>
              </a:rPr>
              <a:t>و</a:t>
            </a:r>
            <a:r>
              <a:rPr lang="ar-SA" sz="3600" b="1" dirty="0">
                <a:latin typeface="Times New Roman" panose="02020603050405020304" pitchFamily="18" charset="0"/>
              </a:rPr>
              <a:t>بهم النهار كله كانوا يستعدون للقتال. </a:t>
            </a:r>
            <a:r>
              <a:rPr lang="ar-SA" sz="3600" b="1" dirty="0" err="1">
                <a:solidFill>
                  <a:srgbClr val="C00000"/>
                </a:solidFill>
                <a:latin typeface="Times New Roman" panose="02020603050405020304" pitchFamily="18" charset="0"/>
              </a:rPr>
              <a:t>الليلويا</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Sixième Heure de la veille du Jeudi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12224" y="53414"/>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السادسة من ليلة الخميس</a:t>
            </a:r>
            <a:r>
              <a:rPr lang="ar-BH" altLang="fr-FR" sz="2000" b="1" i="1" dirty="0">
                <a:solidFill>
                  <a:schemeClr val="bg1"/>
                </a:solidFill>
              </a:rPr>
              <a:t> المقدس</a:t>
            </a:r>
            <a:endParaRPr lang="en-US" altLang="fr-FR" sz="2000" b="1" i="1" dirty="0">
              <a:solidFill>
                <a:schemeClr val="bg1"/>
              </a:solidFill>
            </a:endParaRPr>
          </a:p>
        </p:txBody>
      </p:sp>
      <p:sp>
        <p:nvSpPr>
          <p:cNvPr id="7" name="Espace réservé du contenu 2"/>
          <p:cNvSpPr txBox="1">
            <a:spLocks/>
          </p:cNvSpPr>
          <p:nvPr/>
        </p:nvSpPr>
        <p:spPr>
          <a:xfrm>
            <a:off x="407368" y="3645024"/>
            <a:ext cx="5472608" cy="2808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90000"/>
              </a:lnSpc>
              <a:buNone/>
            </a:pPr>
            <a:r>
              <a:rPr lang="fr-FR" sz="2800" b="1" i="1" dirty="0">
                <a:solidFill>
                  <a:srgbClr val="C00000"/>
                </a:solidFill>
              </a:rPr>
              <a:t>Psaume 139 : 2 et 3</a:t>
            </a:r>
            <a:endParaRPr lang="fr-FR" sz="2800" b="1" dirty="0">
              <a:solidFill>
                <a:srgbClr val="C00000"/>
              </a:solidFill>
            </a:endParaRPr>
          </a:p>
          <a:p>
            <a:pPr marL="0" indent="0" algn="just">
              <a:lnSpc>
                <a:spcPct val="90000"/>
              </a:lnSpc>
              <a:buNone/>
            </a:pPr>
            <a:r>
              <a:rPr lang="fr-FR" sz="2800" b="1" dirty="0"/>
              <a:t>Délivre-moi, Seigneur, de l'homme mauvais, contre l'homme violent défends-moi, contre ceux qui préméditent le mal et tout le jour entretiennent la guerre. </a:t>
            </a:r>
            <a:r>
              <a:rPr lang="fr-FR" sz="2800" b="1" dirty="0">
                <a:solidFill>
                  <a:srgbClr val="C00000"/>
                </a:solidFill>
              </a:rPr>
              <a:t>Alléluia</a:t>
            </a:r>
          </a:p>
        </p:txBody>
      </p:sp>
    </p:spTree>
    <p:extLst>
      <p:ext uri="{BB962C8B-B14F-4D97-AF65-F5344CB8AC3E}">
        <p14:creationId xmlns:p14="http://schemas.microsoft.com/office/powerpoint/2010/main" val="281709668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b="1" dirty="0">
                <a:latin typeface="Book Antiqua" panose="02040602050305030304" pitchFamily="18" charset="0"/>
              </a:rPr>
              <a:t>Afin que nous soyons dignes</a:t>
            </a:r>
          </a:p>
          <a:p>
            <a:pPr marL="0" indent="0" algn="just">
              <a:buNone/>
            </a:pPr>
            <a:r>
              <a:rPr lang="fr-FR" b="1" dirty="0">
                <a:latin typeface="Book Antiqua" panose="02040602050305030304" pitchFamily="18" charset="0"/>
              </a:rPr>
              <a:t>d'écouter le saint Évangile. </a:t>
            </a:r>
          </a:p>
          <a:p>
            <a:pPr marL="0" indent="0" algn="just">
              <a:buNone/>
            </a:pPr>
            <a:r>
              <a:rPr lang="fr-FR" b="1" dirty="0">
                <a:latin typeface="Book Antiqua" panose="02040602050305030304" pitchFamily="18" charset="0"/>
              </a:rPr>
              <a:t>Notre Seigneur et notre Dieu.</a:t>
            </a:r>
          </a:p>
          <a:p>
            <a:pPr marL="0" indent="0" algn="just">
              <a:buNone/>
            </a:pPr>
            <a:r>
              <a:rPr lang="fr-FR" b="1" dirty="0">
                <a:latin typeface="Book Antiqua" panose="02040602050305030304" pitchFamily="18" charset="0"/>
              </a:rPr>
              <a:t>Soyons attentifs avec sagesse et droiture pour écouter le saint Évangile.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494202"/>
            <a:ext cx="3574559" cy="5690138"/>
          </a:xfrm>
          <a:prstGeom prst="rect">
            <a:avLst/>
          </a:prstGeom>
        </p:spPr>
        <p:txBody>
          <a:bodyPr wrap="square" anchor="ctr" anchorCtr="0">
            <a:noAutofit/>
          </a:bodyPr>
          <a:lstStyle/>
          <a:p>
            <a:pPr algn="just" rtl="1"/>
            <a:r>
              <a:rPr lang="ar-AE" sz="4400" b="1" dirty="0">
                <a:latin typeface="Book Antiqua" panose="02040602050305030304" pitchFamily="18" charset="0"/>
              </a:rPr>
              <a:t>من أجل أن نكون مستحقين</a:t>
            </a:r>
            <a:endParaRPr lang="fr-FR" sz="4400" b="1" dirty="0">
              <a:latin typeface="Book Antiqua" panose="02040602050305030304" pitchFamily="18" charset="0"/>
            </a:endParaRPr>
          </a:p>
          <a:p>
            <a:pPr algn="just" rtl="1"/>
            <a:r>
              <a:rPr lang="ar-AE" sz="4400" b="1" dirty="0">
                <a:latin typeface="Book Antiqua" panose="02040602050305030304" pitchFamily="18" charset="0"/>
              </a:rPr>
              <a:t>لسماع الإنجيل المقدس.</a:t>
            </a:r>
            <a:endParaRPr lang="fr-FR" sz="4400" b="1" dirty="0">
              <a:latin typeface="Book Antiqua" panose="02040602050305030304" pitchFamily="18" charset="0"/>
            </a:endParaRPr>
          </a:p>
          <a:p>
            <a:pPr algn="just" rtl="1"/>
            <a:r>
              <a:rPr lang="ar-AE" sz="4400" b="1" dirty="0">
                <a:latin typeface="Book Antiqua" panose="02040602050305030304" pitchFamily="18" charset="0"/>
              </a:rPr>
              <a:t>إلى ربنا وإلهنا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نتوسل بحكمة مستقيمين </a:t>
            </a:r>
            <a:r>
              <a:rPr lang="ar-AE" sz="4400" b="1" dirty="0" err="1">
                <a:latin typeface="Book Antiqua" panose="02040602050305030304" pitchFamily="18" charset="0"/>
              </a:rPr>
              <a:t>إنصتوا</a:t>
            </a:r>
            <a:r>
              <a:rPr lang="ar-AE" sz="4400" b="1" dirty="0">
                <a:latin typeface="Book Antiqua" panose="02040602050305030304" pitchFamily="18" charset="0"/>
              </a:rPr>
              <a:t> للإنجيل المقدس.</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574842"/>
            <a:ext cx="3933030" cy="6001643"/>
          </a:xfrm>
          <a:prstGeom prst="rect">
            <a:avLst/>
          </a:prstGeom>
        </p:spPr>
        <p:txBody>
          <a:bodyPr wrap="square">
            <a:spAutoFit/>
          </a:bodyPr>
          <a:lstStyle/>
          <a:p>
            <a:pPr algn="just"/>
            <a:r>
              <a:rPr lang="fr-FR" sz="3200" b="1" dirty="0" err="1">
                <a:latin typeface="Avva_Marcos" panose="04020500000000000000" pitchFamily="82" charset="0"/>
              </a:rPr>
              <a:t>K</a:t>
            </a:r>
            <a:r>
              <a:rPr lang="fr-FR" sz="3200" b="1" dirty="0" err="1">
                <a:latin typeface="CS Avva Shenouda" panose="020B7200000000000000" pitchFamily="34" charset="0"/>
              </a:rPr>
              <a:t>e</a:t>
            </a:r>
            <a:r>
              <a:rPr lang="fr-FR" sz="3200" b="1" dirty="0">
                <a:latin typeface="CS Avva Shenouda" panose="020B7200000000000000" pitchFamily="34" charset="0"/>
              </a:rPr>
              <a:t> </a:t>
            </a:r>
            <a:r>
              <a:rPr lang="fr-FR" sz="3200" b="1" dirty="0" err="1">
                <a:latin typeface="CS Avva Shenouda" panose="020B7200000000000000" pitchFamily="34" charset="0"/>
              </a:rPr>
              <a:t>upertou</a:t>
            </a:r>
            <a:r>
              <a:rPr lang="fr-FR" sz="3200" b="1" dirty="0">
                <a:latin typeface="CS Avva Shenouda" panose="020B7200000000000000" pitchFamily="34" charset="0"/>
              </a:rPr>
              <a:t> kata </a:t>
            </a:r>
            <a:r>
              <a:rPr lang="fr-FR" sz="3200" b="1" dirty="0" err="1">
                <a:latin typeface="CS Avva Shenouda" panose="020B7200000000000000" pitchFamily="34" charset="0"/>
              </a:rPr>
              <a:t>xiw</a:t>
            </a:r>
            <a:r>
              <a:rPr lang="fr-FR" sz="3200" b="1" dirty="0">
                <a:latin typeface="CS Avva Shenouda" panose="020B7200000000000000" pitchFamily="34" charset="0"/>
              </a:rPr>
              <a:t> ;</a:t>
            </a:r>
            <a:r>
              <a:rPr lang="fr-FR" sz="3200" b="1" dirty="0" err="1">
                <a:latin typeface="CS Avva Shenouda" panose="020B7200000000000000" pitchFamily="34" charset="0"/>
              </a:rPr>
              <a:t>yne</a:t>
            </a:r>
            <a:r>
              <a:rPr lang="fr-FR" sz="3200" b="1" dirty="0">
                <a:latin typeface="CS Avva Shenouda" panose="020B7200000000000000" pitchFamily="34" charset="0"/>
              </a:rPr>
              <a:t> `</a:t>
            </a:r>
            <a:r>
              <a:rPr lang="fr-FR" sz="3200" b="1" dirty="0" err="1">
                <a:latin typeface="CS Avva Shenouda" panose="020B7200000000000000" pitchFamily="34" charset="0"/>
              </a:rPr>
              <a:t>ymac</a:t>
            </a:r>
            <a:r>
              <a:rPr lang="fr-FR" sz="3200" b="1" dirty="0">
                <a:latin typeface="CS Avva Shenouda" panose="020B7200000000000000" pitchFamily="34" charset="0"/>
              </a:rPr>
              <a:t> @</a:t>
            </a:r>
          </a:p>
          <a:p>
            <a:pPr algn="just"/>
            <a:r>
              <a:rPr lang="fr-FR" sz="3200" b="1" dirty="0">
                <a:latin typeface="CS Avva Shenouda" panose="020B7200000000000000" pitchFamily="34" charset="0"/>
              </a:rPr>
              <a:t> </a:t>
            </a:r>
          </a:p>
          <a:p>
            <a:pPr algn="just"/>
            <a:r>
              <a:rPr lang="fr-FR" sz="3200" b="1" dirty="0" err="1">
                <a:latin typeface="CS Avva Shenouda" panose="020B7200000000000000" pitchFamily="34" charset="0"/>
              </a:rPr>
              <a:t>tyc</a:t>
            </a:r>
            <a:r>
              <a:rPr lang="fr-FR" sz="3200" b="1" dirty="0">
                <a:latin typeface="CS Avva Shenouda" panose="020B7200000000000000" pitchFamily="34" charset="0"/>
              </a:rPr>
              <a:t> </a:t>
            </a:r>
            <a:r>
              <a:rPr lang="fr-FR" sz="3200" b="1" dirty="0" err="1">
                <a:latin typeface="CS Avva Shenouda" panose="020B7200000000000000" pitchFamily="34" charset="0"/>
              </a:rPr>
              <a:t>akro</a:t>
            </a:r>
            <a:r>
              <a:rPr lang="fr-FR" sz="3200" b="1" dirty="0">
                <a:latin typeface="CS Avva Shenouda" panose="020B7200000000000000" pitchFamily="34" charset="0"/>
              </a:rPr>
              <a:t> `</a:t>
            </a:r>
            <a:r>
              <a:rPr lang="fr-FR" sz="3200" b="1" dirty="0" err="1">
                <a:latin typeface="CS Avva Shenouda" panose="020B7200000000000000" pitchFamily="34" charset="0"/>
              </a:rPr>
              <a:t>acewc</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err="1">
                <a:latin typeface="CS Avva Shenouda" panose="020B7200000000000000" pitchFamily="34" charset="0"/>
              </a:rPr>
              <a:t>kurion</a:t>
            </a:r>
            <a:r>
              <a:rPr lang="fr-FR" sz="3200" b="1" dirty="0">
                <a:latin typeface="CS Avva Shenouda" panose="020B7200000000000000" pitchFamily="34" charset="0"/>
              </a:rPr>
              <a:t> </a:t>
            </a:r>
            <a:r>
              <a:rPr lang="fr-FR" sz="3200" b="1" dirty="0" err="1">
                <a:latin typeface="CS Avva Shenouda" panose="020B7200000000000000" pitchFamily="34" charset="0"/>
              </a:rPr>
              <a:t>ke</a:t>
            </a:r>
            <a:r>
              <a:rPr lang="fr-FR" sz="3200" b="1" dirty="0">
                <a:latin typeface="CS Avva Shenouda" panose="020B7200000000000000" pitchFamily="34" charset="0"/>
              </a:rPr>
              <a:t> ton ;</a:t>
            </a:r>
            <a:r>
              <a:rPr lang="fr-FR" sz="3200" b="1" dirty="0" err="1">
                <a:latin typeface="CS Avva Shenouda" panose="020B7200000000000000" pitchFamily="34" charset="0"/>
              </a:rPr>
              <a:t>eon</a:t>
            </a:r>
            <a:r>
              <a:rPr lang="fr-FR" sz="3200" b="1" dirty="0">
                <a:latin typeface="CS Avva Shenouda" panose="020B7200000000000000" pitchFamily="34" charset="0"/>
              </a:rPr>
              <a:t> `</a:t>
            </a:r>
            <a:r>
              <a:rPr lang="fr-FR" sz="3200" b="1" dirty="0" err="1">
                <a:latin typeface="CS Avva Shenouda" panose="020B7200000000000000" pitchFamily="34" charset="0"/>
              </a:rPr>
              <a:t>ymwn</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a:latin typeface="CS Avva Shenouda" panose="020B7200000000000000" pitchFamily="34" charset="0"/>
              </a:rPr>
              <a:t>`</a:t>
            </a:r>
            <a:r>
              <a:rPr lang="fr-FR" sz="3200" b="1" dirty="0" err="1">
                <a:latin typeface="CS Avva Shenouda" panose="020B7200000000000000" pitchFamily="34" charset="0"/>
              </a:rPr>
              <a:t>iketeucwmen</a:t>
            </a:r>
            <a:r>
              <a:rPr lang="fr-FR" sz="3200" b="1" dirty="0">
                <a:latin typeface="CS Avva Shenouda" panose="020B7200000000000000" pitchFamily="34" charset="0"/>
              </a:rPr>
              <a:t> </a:t>
            </a:r>
            <a:r>
              <a:rPr lang="fr-FR" sz="3200" b="1" dirty="0" err="1">
                <a:latin typeface="CS Avva Shenouda" panose="020B7200000000000000" pitchFamily="34" charset="0"/>
              </a:rPr>
              <a:t>covi`a</a:t>
            </a:r>
            <a:r>
              <a:rPr lang="fr-FR" sz="3200" b="1" dirty="0">
                <a:latin typeface="CS Avva Shenouda" panose="020B7200000000000000" pitchFamily="34" charset="0"/>
              </a:rPr>
              <a:t> </a:t>
            </a:r>
            <a:r>
              <a:rPr lang="fr-FR" sz="3200" b="1" dirty="0" err="1">
                <a:latin typeface="CS Avva Shenouda" panose="020B7200000000000000" pitchFamily="34" charset="0"/>
              </a:rPr>
              <a:t>or;i</a:t>
            </a:r>
            <a:r>
              <a:rPr lang="fr-FR" sz="3200" b="1" dirty="0">
                <a:latin typeface="CS Avva Shenouda" panose="020B7200000000000000" pitchFamily="34" charset="0"/>
              </a:rPr>
              <a:t> </a:t>
            </a:r>
            <a:r>
              <a:rPr lang="fr-FR" sz="3200" b="1" dirty="0" err="1">
                <a:latin typeface="CS Avva Shenouda" panose="020B7200000000000000" pitchFamily="34" charset="0"/>
              </a:rPr>
              <a:t>akoucwmen</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a:t>
            </a:r>
          </a:p>
        </p:txBody>
      </p:sp>
    </p:spTree>
    <p:extLst>
      <p:ext uri="{BB962C8B-B14F-4D97-AF65-F5344CB8AC3E}">
        <p14:creationId xmlns:p14="http://schemas.microsoft.com/office/powerpoint/2010/main" val="149762720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1178" y="2676036"/>
            <a:ext cx="5644822" cy="1077218"/>
          </a:xfrm>
        </p:spPr>
        <p:txBody>
          <a:bodyPr wrap="square" numCol="1" spcCol="72000" anchor="ctr">
            <a:spAutoFit/>
          </a:bodyPr>
          <a:lstStyle/>
          <a:p>
            <a:pPr marL="0" indent="0" algn="just">
              <a:buNone/>
            </a:pPr>
            <a:r>
              <a:rPr lang="fr-FR" b="1" dirty="0">
                <a:latin typeface="Book Antiqua" panose="02040602050305030304" pitchFamily="18" charset="0"/>
              </a:rPr>
              <a:t>Lecture du saint Evangile selon saint </a:t>
            </a:r>
            <a:r>
              <a:rPr lang="fr-FR" b="1" dirty="0">
                <a:solidFill>
                  <a:srgbClr val="C00000"/>
                </a:solidFill>
                <a:latin typeface="Book Antiqua" panose="02040602050305030304" pitchFamily="18" charset="0"/>
              </a:rPr>
              <a:t>Jean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4819918"/>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73847" y="2660719"/>
            <a:ext cx="5195976" cy="1200329"/>
          </a:xfrm>
          <a:prstGeom prst="rect">
            <a:avLst/>
          </a:prstGeom>
        </p:spPr>
        <p:txBody>
          <a:bodyPr wrap="square" anchor="ctr" anchorCtr="0">
            <a:spAutoFit/>
          </a:bodyPr>
          <a:lstStyle/>
          <a:p>
            <a:pPr algn="just" rtl="1"/>
            <a:r>
              <a:rPr lang="ar-AE" sz="3600" b="1" dirty="0">
                <a:latin typeface="Book Antiqua" panose="02040602050305030304" pitchFamily="18" charset="0"/>
              </a:rPr>
              <a:t>فصل من الإنجيل المقدس للقديس</a:t>
            </a:r>
            <a:r>
              <a:rPr lang="fr-FR" sz="3600" b="1" dirty="0">
                <a:latin typeface="CS Avva Shenouda" panose="020B7200000000000000" pitchFamily="34" charset="0"/>
              </a:rPr>
              <a:t> </a:t>
            </a: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يوحنا</a:t>
            </a:r>
            <a:r>
              <a:rPr lang="fr-FR" sz="3600" b="1" dirty="0">
                <a:latin typeface="CS Avva Shenouda" panose="020B7200000000000000" pitchFamily="34" charset="0"/>
              </a:rPr>
              <a:t> </a:t>
            </a:r>
            <a:endParaRPr lang="ar-AE" sz="3600" b="1" dirty="0">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703385" y="828063"/>
            <a:ext cx="10874326" cy="1569660"/>
          </a:xfrm>
          <a:prstGeom prst="rect">
            <a:avLst/>
          </a:prstGeom>
        </p:spPr>
        <p:txBody>
          <a:bodyPr wrap="square">
            <a:spAutoFit/>
          </a:bodyPr>
          <a:lstStyle/>
          <a:p>
            <a:pPr algn="ctr"/>
            <a:r>
              <a:rPr lang="fr-FR" sz="4800" b="1" dirty="0" err="1">
                <a:solidFill>
                  <a:srgbClr val="C00000"/>
                </a:solidFill>
                <a:latin typeface="CS Avva Shenouda" pitchFamily="34" charset="0"/>
              </a:rPr>
              <a:t>Ou`anagnwcic</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ebolqen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pieuaggelion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e;ouab</a:t>
            </a:r>
            <a:r>
              <a:rPr lang="fr-FR" sz="4800" b="1" dirty="0">
                <a:solidFill>
                  <a:srgbClr val="C00000"/>
                </a:solidFill>
                <a:latin typeface="CS Avva Shenouda" pitchFamily="34" charset="0"/>
              </a:rPr>
              <a:t> kata </a:t>
            </a:r>
            <a:r>
              <a:rPr lang="en-US" sz="4800" b="1" dirty="0" err="1">
                <a:latin typeface="Athanasius" pitchFamily="2" charset="0"/>
              </a:rPr>
              <a:t>Iwannhn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agiou</a:t>
            </a:r>
            <a:r>
              <a:rPr lang="fr-FR" sz="4800" b="1" dirty="0">
                <a:solidFill>
                  <a:srgbClr val="C00000"/>
                </a:solidFill>
                <a:latin typeface="CS Avva Shenouda" pitchFamily="34" charset="0"/>
              </a:rPr>
              <a:t>.</a:t>
            </a:r>
          </a:p>
        </p:txBody>
      </p:sp>
      <p:sp>
        <p:nvSpPr>
          <p:cNvPr id="9" name="Espace réservé du contenu 2">
            <a:extLst>
              <a:ext uri="{FF2B5EF4-FFF2-40B4-BE49-F238E27FC236}">
                <a16:creationId xmlns:a16="http://schemas.microsoft.com/office/drawing/2014/main" id="{D2106C4C-97AC-47F4-8BDB-41E5693FF19F}"/>
              </a:ext>
            </a:extLst>
          </p:cNvPr>
          <p:cNvSpPr txBox="1">
            <a:spLocks/>
          </p:cNvSpPr>
          <p:nvPr/>
        </p:nvSpPr>
        <p:spPr>
          <a:xfrm>
            <a:off x="448833" y="5439997"/>
            <a:ext cx="4896890" cy="584775"/>
          </a:xfrm>
          <a:prstGeom prst="rect">
            <a:avLst/>
          </a:prstGeom>
        </p:spPr>
        <p:txBody>
          <a:bodyPr vert="horz" wrap="square" lIns="91440" tIns="45720" rIns="91440" bIns="45720" numCol="1" spcCol="72000" rtlCol="0" anchor="ctr">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fr-FR" b="1" dirty="0">
                <a:latin typeface="Book Antiqua" panose="02040602050305030304" pitchFamily="18" charset="0"/>
              </a:rPr>
              <a:t>Gloire à toi Seigneur</a:t>
            </a:r>
          </a:p>
        </p:txBody>
      </p:sp>
      <p:sp>
        <p:nvSpPr>
          <p:cNvPr id="11" name="Rectangle 10">
            <a:extLst>
              <a:ext uri="{FF2B5EF4-FFF2-40B4-BE49-F238E27FC236}">
                <a16:creationId xmlns:a16="http://schemas.microsoft.com/office/drawing/2014/main" id="{33915816-F1BB-42E5-8168-916DA00C2698}"/>
              </a:ext>
            </a:extLst>
          </p:cNvPr>
          <p:cNvSpPr/>
          <p:nvPr/>
        </p:nvSpPr>
        <p:spPr>
          <a:xfrm>
            <a:off x="8133162" y="5220027"/>
            <a:ext cx="3574559" cy="769441"/>
          </a:xfrm>
          <a:prstGeom prst="rect">
            <a:avLst/>
          </a:prstGeom>
        </p:spPr>
        <p:txBody>
          <a:bodyPr wrap="square" anchor="ctr" anchorCtr="0">
            <a:spAutoFit/>
          </a:bodyPr>
          <a:lstStyle/>
          <a:p>
            <a:pPr algn="just" rtl="1"/>
            <a:r>
              <a:rPr lang="ar-AE" sz="4400" b="1" dirty="0">
                <a:latin typeface="Book Antiqua" panose="02040602050305030304" pitchFamily="18" charset="0"/>
              </a:rPr>
              <a:t>والمجد للـه دائماً</a:t>
            </a:r>
          </a:p>
        </p:txBody>
      </p:sp>
      <p:sp>
        <p:nvSpPr>
          <p:cNvPr id="13" name="Rectangle 12">
            <a:extLst>
              <a:ext uri="{FF2B5EF4-FFF2-40B4-BE49-F238E27FC236}">
                <a16:creationId xmlns:a16="http://schemas.microsoft.com/office/drawing/2014/main" id="{5E9E9B2F-DFC2-4E37-A832-F07F0BBB98D7}"/>
              </a:ext>
            </a:extLst>
          </p:cNvPr>
          <p:cNvSpPr/>
          <p:nvPr/>
        </p:nvSpPr>
        <p:spPr>
          <a:xfrm>
            <a:off x="703386" y="4666729"/>
            <a:ext cx="10874326" cy="830997"/>
          </a:xfrm>
          <a:prstGeom prst="rect">
            <a:avLst/>
          </a:prstGeom>
        </p:spPr>
        <p:txBody>
          <a:bodyPr wrap="square">
            <a:spAutoFit/>
          </a:bodyPr>
          <a:lstStyle/>
          <a:p>
            <a:pPr algn="ctr"/>
            <a:r>
              <a:rPr lang="fr-FR" sz="4800" b="1" dirty="0">
                <a:solidFill>
                  <a:srgbClr val="C00000"/>
                </a:solidFill>
                <a:latin typeface="CS Avva Shenouda" pitchFamily="34" charset="0"/>
              </a:rPr>
              <a:t>Doxa ci </a:t>
            </a:r>
            <a:r>
              <a:rPr lang="fr-FR" sz="4800" b="1" dirty="0" err="1">
                <a:solidFill>
                  <a:srgbClr val="C00000"/>
                </a:solidFill>
                <a:latin typeface="CS Avva Shenouda" pitchFamily="34" charset="0"/>
              </a:rPr>
              <a:t>Kuri``e</a:t>
            </a:r>
            <a:endParaRPr lang="fr-FR" sz="4800" b="1" dirty="0">
              <a:solidFill>
                <a:srgbClr val="C00000"/>
              </a:solidFill>
              <a:latin typeface="CS Avva Shenouda" pitchFamily="34" charset="0"/>
            </a:endParaRPr>
          </a:p>
        </p:txBody>
      </p:sp>
    </p:spTree>
    <p:extLst>
      <p:ext uri="{BB962C8B-B14F-4D97-AF65-F5344CB8AC3E}">
        <p14:creationId xmlns:p14="http://schemas.microsoft.com/office/powerpoint/2010/main" val="307471455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Autofit/>
          </a:bodyPr>
          <a:lstStyle/>
          <a:p>
            <a:pPr marL="0" indent="0" algn="ctr">
              <a:buNone/>
            </a:pPr>
            <a:r>
              <a:rPr lang="en-US" b="1" dirty="0" err="1">
                <a:solidFill>
                  <a:srgbClr val="C00000"/>
                </a:solidFill>
                <a:latin typeface="Athanasius" pitchFamily="2" charset="0"/>
              </a:rPr>
              <a:t>Iwannhn</a:t>
            </a:r>
            <a:r>
              <a:rPr lang="en-US" b="1" dirty="0">
                <a:solidFill>
                  <a:srgbClr val="C00000"/>
                </a:solidFill>
                <a:latin typeface="Athanasius" pitchFamily="2" charset="0"/>
              </a:rPr>
              <a:t> Kev </a:t>
            </a:r>
            <a:r>
              <a:rPr lang="en-US" b="1" dirty="0" err="1">
                <a:solidFill>
                  <a:srgbClr val="C00000"/>
                </a:solidFill>
                <a:latin typeface="Athanasius" pitchFamily="2" charset="0"/>
              </a:rPr>
              <a:t>i</a:t>
            </a:r>
            <a:r>
              <a:rPr lang="en-US" b="1" dirty="0">
                <a:solidFill>
                  <a:srgbClr val="C00000"/>
                </a:solidFill>
                <a:latin typeface="Athanasius" pitchFamily="2" charset="0"/>
              </a:rPr>
              <a:t>/b/ &gt; l/-/m/g/</a:t>
            </a:r>
          </a:p>
          <a:p>
            <a:pPr marL="0" indent="0" algn="ctr">
              <a:buNone/>
            </a:pPr>
            <a:endParaRPr lang="fr-FR" sz="2000" dirty="0">
              <a:solidFill>
                <a:srgbClr val="C00000"/>
              </a:solidFill>
              <a:latin typeface="Athanasius" pitchFamily="2" charset="0"/>
            </a:endParaRPr>
          </a:p>
          <a:p>
            <a:pPr marL="0" indent="0" algn="just">
              <a:buNone/>
            </a:pPr>
            <a:r>
              <a:rPr lang="en-US" sz="2400" b="1" dirty="0" err="1">
                <a:latin typeface="Athanasius" pitchFamily="2" charset="0"/>
              </a:rPr>
              <a:t>Nai</a:t>
            </a:r>
            <a:r>
              <a:rPr lang="en-US" sz="2400" b="1" dirty="0">
                <a:latin typeface="Athanasius" pitchFamily="2" charset="0"/>
              </a:rPr>
              <a:t> `</a:t>
            </a:r>
            <a:r>
              <a:rPr lang="en-US" sz="2400" b="1" dirty="0" err="1">
                <a:latin typeface="Athanasius" pitchFamily="2" charset="0"/>
              </a:rPr>
              <a:t>èetafjotou</a:t>
            </a:r>
            <a:r>
              <a:rPr lang="en-US" sz="2400" b="1" dirty="0">
                <a:latin typeface="Athanasius" pitchFamily="2" charset="0"/>
              </a:rPr>
              <a:t>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Ih</a:t>
            </a:r>
            <a:r>
              <a:rPr lang="en-US" sz="2400" b="1" dirty="0">
                <a:latin typeface="Athanasius" pitchFamily="2" charset="0"/>
              </a:rPr>
              <a:t>/c/ </a:t>
            </a:r>
            <a:r>
              <a:rPr lang="en-US" sz="2400" b="1" dirty="0" err="1">
                <a:latin typeface="Athanasius" pitchFamily="2" charset="0"/>
              </a:rPr>
              <a:t>af</a:t>
            </a:r>
            <a:r>
              <a:rPr lang="en-US" sz="2400" b="1" dirty="0">
                <a:latin typeface="Athanasius" pitchFamily="2" charset="0"/>
              </a:rPr>
              <a:t>]</a:t>
            </a:r>
            <a:r>
              <a:rPr lang="en-US" sz="2400" b="1" dirty="0" err="1">
                <a:latin typeface="Athanasius" pitchFamily="2" charset="0"/>
              </a:rPr>
              <a:t>enaf</a:t>
            </a:r>
            <a:r>
              <a:rPr lang="en-US" sz="2400" b="1" dirty="0">
                <a:latin typeface="Athanasius" pitchFamily="2" charset="0"/>
              </a:rPr>
              <a:t> </a:t>
            </a:r>
            <a:r>
              <a:rPr lang="en-US" sz="2400" b="1" dirty="0" err="1">
                <a:latin typeface="Athanasius" pitchFamily="2" charset="0"/>
              </a:rPr>
              <a:t>afxopf</a:t>
            </a:r>
            <a:r>
              <a:rPr lang="en-US" sz="2400" b="1" dirty="0">
                <a:latin typeface="Athanasius" pitchFamily="2" charset="0"/>
              </a:rPr>
              <a:t> `</a:t>
            </a:r>
            <a:r>
              <a:rPr lang="en-US" sz="2400" b="1" dirty="0" err="1">
                <a:latin typeface="Athanasius" pitchFamily="2" charset="0"/>
              </a:rPr>
              <a:t>èebol</a:t>
            </a:r>
            <a:r>
              <a:rPr lang="en-US" sz="2400" b="1" dirty="0">
                <a:latin typeface="Athanasius" pitchFamily="2" charset="0"/>
              </a:rPr>
              <a:t> \</a:t>
            </a:r>
            <a:r>
              <a:rPr lang="en-US" sz="2400" b="1" dirty="0" err="1">
                <a:latin typeface="Athanasius" pitchFamily="2" charset="0"/>
              </a:rPr>
              <a:t>arwou</a:t>
            </a:r>
            <a:r>
              <a:rPr lang="en-US" sz="2400" b="1" dirty="0">
                <a:latin typeface="Athanasius" pitchFamily="2" charset="0"/>
              </a:rPr>
              <a:t>. </a:t>
            </a:r>
            <a:r>
              <a:rPr lang="en-US" sz="2400" b="1" dirty="0" err="1">
                <a:latin typeface="Athanasius" pitchFamily="2" charset="0"/>
              </a:rPr>
              <a:t>Nai</a:t>
            </a:r>
            <a:r>
              <a:rPr lang="en-US" sz="2400" b="1" dirty="0">
                <a:latin typeface="Athanasius" pitchFamily="2" charset="0"/>
              </a:rPr>
              <a:t> </a:t>
            </a:r>
            <a:r>
              <a:rPr lang="en-US" sz="2400" b="1" dirty="0" err="1">
                <a:latin typeface="Athanasius" pitchFamily="2" charset="0"/>
              </a:rPr>
              <a:t>mh</a:t>
            </a:r>
            <a:r>
              <a:rPr lang="en-US" sz="2400" b="1" dirty="0">
                <a:latin typeface="Athanasius" pitchFamily="2" charset="0"/>
              </a:rPr>
              <a:t>] de `</a:t>
            </a:r>
            <a:r>
              <a:rPr lang="en-US" sz="2400" b="1" dirty="0" err="1">
                <a:latin typeface="Athanasius" pitchFamily="2" charset="0"/>
              </a:rPr>
              <a:t>èmmhni</a:t>
            </a:r>
            <a:r>
              <a:rPr lang="en-US" sz="2400" b="1" dirty="0">
                <a:latin typeface="Athanasius" pitchFamily="2" charset="0"/>
              </a:rPr>
              <a:t> </a:t>
            </a:r>
            <a:r>
              <a:rPr lang="en-US" sz="2400" b="1" dirty="0" err="1">
                <a:latin typeface="Athanasius" pitchFamily="2" charset="0"/>
              </a:rPr>
              <a:t>etafaitou</a:t>
            </a:r>
            <a:r>
              <a:rPr lang="en-US" sz="2400" b="1" dirty="0">
                <a:latin typeface="Athanasius" pitchFamily="2" charset="0"/>
              </a:rPr>
              <a:t> `</a:t>
            </a:r>
            <a:r>
              <a:rPr lang="en-US" sz="2400" b="1" dirty="0" err="1">
                <a:latin typeface="Athanasius" pitchFamily="2" charset="0"/>
              </a:rPr>
              <a:t>èmpou`èmqo</a:t>
            </a:r>
            <a:r>
              <a:rPr lang="en-US" sz="2400" b="1" dirty="0">
                <a:latin typeface="Athanasius" pitchFamily="2" charset="0"/>
              </a:rPr>
              <a:t> `</a:t>
            </a:r>
            <a:r>
              <a:rPr lang="en-US" sz="2400" b="1" dirty="0" err="1">
                <a:latin typeface="Athanasius" pitchFamily="2" charset="0"/>
              </a:rPr>
              <a:t>èmpouna</a:t>
            </a:r>
            <a:r>
              <a:rPr lang="en-US" sz="2400" b="1" dirty="0">
                <a:latin typeface="Athanasius" pitchFamily="2" charset="0"/>
              </a:rPr>
              <a:t>\; `</a:t>
            </a:r>
            <a:r>
              <a:rPr lang="en-US" sz="2400" b="1" dirty="0" err="1">
                <a:latin typeface="Athanasius" pitchFamily="2" charset="0"/>
              </a:rPr>
              <a:t>èerof</a:t>
            </a:r>
            <a:r>
              <a:rPr lang="en-US" sz="2400" b="1" dirty="0">
                <a:latin typeface="Athanasius" pitchFamily="2" charset="0"/>
              </a:rPr>
              <a:t> &gt; \</a:t>
            </a:r>
            <a:r>
              <a:rPr lang="en-US" sz="2400" b="1" dirty="0" err="1">
                <a:latin typeface="Athanasius" pitchFamily="2" charset="0"/>
              </a:rPr>
              <a:t>ina</a:t>
            </a:r>
            <a:r>
              <a:rPr lang="en-US" sz="2400" b="1" dirty="0">
                <a:latin typeface="Athanasius" pitchFamily="2" charset="0"/>
              </a:rPr>
              <a:t> `</a:t>
            </a:r>
            <a:r>
              <a:rPr lang="en-US" sz="2400" b="1" dirty="0" err="1">
                <a:latin typeface="Athanasius" pitchFamily="2" charset="0"/>
              </a:rPr>
              <a:t>èntefjwk</a:t>
            </a:r>
            <a:r>
              <a:rPr lang="en-US" sz="2400" b="1" dirty="0">
                <a:latin typeface="Athanasius" pitchFamily="2" charset="0"/>
              </a:rPr>
              <a:t> `</a:t>
            </a:r>
            <a:r>
              <a:rPr lang="en-US" sz="2400" b="1" dirty="0" err="1">
                <a:latin typeface="Athanasius" pitchFamily="2" charset="0"/>
              </a:rPr>
              <a:t>èebol</a:t>
            </a:r>
            <a:r>
              <a:rPr lang="en-US" sz="2400" b="1" dirty="0">
                <a:latin typeface="Athanasius" pitchFamily="2" charset="0"/>
              </a:rPr>
              <a:t>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èpcaji</a:t>
            </a:r>
            <a:r>
              <a:rPr lang="en-US" sz="2400" b="1" dirty="0">
                <a:latin typeface="Athanasius" pitchFamily="2" charset="0"/>
              </a:rPr>
              <a:t> `</a:t>
            </a:r>
            <a:r>
              <a:rPr lang="en-US" sz="2400" b="1" dirty="0" err="1">
                <a:latin typeface="Athanasius" pitchFamily="2" charset="0"/>
              </a:rPr>
              <a:t>ènHca`èhac</a:t>
            </a:r>
            <a:r>
              <a:rPr lang="en-US" sz="2400" b="1" dirty="0">
                <a:latin typeface="Athanasius" pitchFamily="2" charset="0"/>
              </a:rPr>
              <a:t> </a:t>
            </a:r>
            <a:r>
              <a:rPr lang="en-US" sz="2400" b="1" dirty="0" err="1">
                <a:latin typeface="Athanasius" pitchFamily="2" charset="0"/>
              </a:rPr>
              <a:t>piprovhthc</a:t>
            </a:r>
            <a:r>
              <a:rPr lang="en-US" sz="2400" b="1" dirty="0">
                <a:latin typeface="Athanasius" pitchFamily="2" charset="0"/>
              </a:rPr>
              <a:t> </a:t>
            </a:r>
            <a:r>
              <a:rPr lang="en-US" sz="2400" b="1" dirty="0" err="1">
                <a:latin typeface="Athanasius" pitchFamily="2" charset="0"/>
              </a:rPr>
              <a:t>vh`èetafjof</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P_ </a:t>
            </a:r>
            <a:r>
              <a:rPr lang="en-US" sz="2400" b="1" dirty="0" err="1">
                <a:latin typeface="Athanasius" pitchFamily="2" charset="0"/>
              </a:rPr>
              <a:t>nim</a:t>
            </a:r>
            <a:r>
              <a:rPr lang="en-US" sz="2400" b="1" dirty="0">
                <a:latin typeface="Athanasius" pitchFamily="2" charset="0"/>
              </a:rPr>
              <a:t>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èetafna</a:t>
            </a:r>
            <a:r>
              <a:rPr lang="en-US" sz="2400" b="1" dirty="0">
                <a:latin typeface="Athanasius" pitchFamily="2" charset="0"/>
              </a:rPr>
              <a:t>\; `</a:t>
            </a:r>
            <a:r>
              <a:rPr lang="en-US" sz="2400" b="1" dirty="0" err="1">
                <a:latin typeface="Athanasius" pitchFamily="2" charset="0"/>
              </a:rPr>
              <a:t>èeten`ècmh</a:t>
            </a:r>
            <a:r>
              <a:rPr lang="en-US" sz="2400" b="1" dirty="0">
                <a:latin typeface="Athanasius" pitchFamily="2" charset="0"/>
              </a:rPr>
              <a:t> &gt;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èp</a:t>
            </a:r>
            <a:r>
              <a:rPr lang="en-US" sz="2400" b="1" dirty="0">
                <a:latin typeface="Athanasius" pitchFamily="2" charset="0"/>
              </a:rPr>
              <a:t>]</a:t>
            </a:r>
            <a:r>
              <a:rPr lang="en-US" sz="2400" b="1" dirty="0" err="1">
                <a:latin typeface="Athanasius" pitchFamily="2" charset="0"/>
              </a:rPr>
              <a:t>wb</a:t>
            </a:r>
            <a:r>
              <a:rPr lang="en-US" sz="2400" b="1" dirty="0">
                <a:latin typeface="Athanasius" pitchFamily="2" charset="0"/>
              </a:rPr>
              <a:t>] `</a:t>
            </a:r>
            <a:r>
              <a:rPr lang="en-US" sz="2400" b="1" dirty="0" err="1">
                <a:latin typeface="Athanasius" pitchFamily="2" charset="0"/>
              </a:rPr>
              <a:t>èmP</a:t>
            </a:r>
            <a:r>
              <a:rPr lang="en-US" sz="2400" b="1" dirty="0">
                <a:latin typeface="Athanasius" pitchFamily="2" charset="0"/>
              </a:rPr>
              <a:t>_/ `</a:t>
            </a:r>
            <a:r>
              <a:rPr lang="en-US" sz="2400" b="1" dirty="0" err="1">
                <a:latin typeface="Athanasius" pitchFamily="2" charset="0"/>
              </a:rPr>
              <a:t>èetafswrp</a:t>
            </a:r>
            <a:r>
              <a:rPr lang="en-US" sz="2400" b="1" dirty="0">
                <a:latin typeface="Athanasius" pitchFamily="2" charset="0"/>
              </a:rPr>
              <a:t> `</a:t>
            </a:r>
            <a:r>
              <a:rPr lang="en-US" sz="2400" b="1" dirty="0" err="1">
                <a:latin typeface="Athanasius" pitchFamily="2" charset="0"/>
              </a:rPr>
              <a:t>èenim</a:t>
            </a:r>
            <a:r>
              <a:rPr lang="en-US" sz="2400" b="1" dirty="0">
                <a:latin typeface="Athanasius" pitchFamily="2" charset="0"/>
              </a:rPr>
              <a:t>. </a:t>
            </a:r>
            <a:r>
              <a:rPr lang="en-US" sz="2400" b="1" dirty="0" err="1">
                <a:latin typeface="Athanasius" pitchFamily="2" charset="0"/>
              </a:rPr>
              <a:t>Eqbe</a:t>
            </a:r>
            <a:r>
              <a:rPr lang="en-US" sz="2400" b="1" dirty="0">
                <a:latin typeface="Athanasius" pitchFamily="2" charset="0"/>
              </a:rPr>
              <a:t> </a:t>
            </a:r>
            <a:r>
              <a:rPr lang="en-US" sz="2400" b="1" dirty="0" err="1">
                <a:latin typeface="Athanasius" pitchFamily="2" charset="0"/>
              </a:rPr>
              <a:t>vai</a:t>
            </a:r>
            <a:r>
              <a:rPr lang="en-US" sz="2400" b="1" dirty="0">
                <a:latin typeface="Athanasius" pitchFamily="2" charset="0"/>
              </a:rPr>
              <a:t> ne `</a:t>
            </a:r>
            <a:r>
              <a:rPr lang="en-US" sz="2400" b="1" dirty="0" err="1">
                <a:latin typeface="Athanasius" pitchFamily="2" charset="0"/>
              </a:rPr>
              <a:t>èmmon</a:t>
            </a:r>
            <a:r>
              <a:rPr lang="en-US" sz="2400" b="1" dirty="0">
                <a:latin typeface="Athanasius" pitchFamily="2" charset="0"/>
              </a:rPr>
              <a:t> `è]</a:t>
            </a:r>
            <a:r>
              <a:rPr lang="en-US" sz="2400" b="1" dirty="0" err="1">
                <a:latin typeface="Athanasius" pitchFamily="2" charset="0"/>
              </a:rPr>
              <a:t>jom</a:t>
            </a:r>
            <a:r>
              <a:rPr lang="en-US" sz="2400" b="1" dirty="0">
                <a:latin typeface="Athanasius" pitchFamily="2" charset="0"/>
              </a:rPr>
              <a:t> `</a:t>
            </a:r>
            <a:r>
              <a:rPr lang="en-US" sz="2400" b="1" dirty="0" err="1">
                <a:latin typeface="Athanasius" pitchFamily="2" charset="0"/>
              </a:rPr>
              <a:t>èmmwou</a:t>
            </a:r>
            <a:r>
              <a:rPr lang="en-US" sz="2400" b="1" dirty="0">
                <a:latin typeface="Athanasius" pitchFamily="2" charset="0"/>
              </a:rPr>
              <a:t> `</a:t>
            </a:r>
            <a:r>
              <a:rPr lang="en-US" sz="2400" b="1" dirty="0" err="1">
                <a:latin typeface="Athanasius" pitchFamily="2" charset="0"/>
              </a:rPr>
              <a:t>èena</a:t>
            </a:r>
            <a:r>
              <a:rPr lang="en-US" sz="2400" b="1" dirty="0">
                <a:latin typeface="Athanasius" pitchFamily="2" charset="0"/>
              </a:rPr>
              <a:t>\; &gt;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afjoc</a:t>
            </a:r>
            <a:r>
              <a:rPr lang="en-US" sz="2400" b="1" dirty="0">
                <a:latin typeface="Athanasius" pitchFamily="2" charset="0"/>
              </a:rPr>
              <a:t> on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Hca`èhac</a:t>
            </a:r>
            <a:r>
              <a:rPr lang="en-US" sz="2400" b="1" dirty="0">
                <a:latin typeface="Athanasius" pitchFamily="2" charset="0"/>
              </a:rPr>
              <a:t> &gt;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afqwm</a:t>
            </a:r>
            <a:r>
              <a:rPr lang="en-US" sz="2400" b="1" dirty="0">
                <a:latin typeface="Athanasius" pitchFamily="2" charset="0"/>
              </a:rPr>
              <a:t> `</a:t>
            </a:r>
            <a:r>
              <a:rPr lang="en-US" sz="2400" b="1" dirty="0" err="1">
                <a:latin typeface="Athanasius" pitchFamily="2" charset="0"/>
              </a:rPr>
              <a:t>ènnoubal</a:t>
            </a:r>
            <a:r>
              <a:rPr lang="en-US" sz="2400" b="1" dirty="0">
                <a:latin typeface="Athanasius" pitchFamily="2" charset="0"/>
              </a:rPr>
              <a:t> &gt;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afqwm</a:t>
            </a:r>
            <a:r>
              <a:rPr lang="en-US" sz="2400" b="1" dirty="0">
                <a:latin typeface="Athanasius" pitchFamily="2" charset="0"/>
              </a:rPr>
              <a:t> `</a:t>
            </a:r>
            <a:r>
              <a:rPr lang="en-US" sz="2400" b="1" dirty="0" err="1">
                <a:latin typeface="Athanasius" pitchFamily="2" charset="0"/>
              </a:rPr>
              <a:t>èmpou</a:t>
            </a:r>
            <a:r>
              <a:rPr lang="en-US" sz="2400" b="1" dirty="0">
                <a:latin typeface="Athanasius" pitchFamily="2" charset="0"/>
              </a:rPr>
              <a:t>\</a:t>
            </a:r>
            <a:r>
              <a:rPr lang="en-US" sz="2400" b="1" dirty="0" err="1">
                <a:latin typeface="Athanasius" pitchFamily="2" charset="0"/>
              </a:rPr>
              <a:t>ht</a:t>
            </a:r>
            <a:r>
              <a:rPr lang="en-US" sz="2400" b="1" dirty="0">
                <a:latin typeface="Athanasius" pitchFamily="2" charset="0"/>
              </a:rPr>
              <a:t> &gt; \</a:t>
            </a:r>
            <a:r>
              <a:rPr lang="en-US" sz="2400" b="1" dirty="0" err="1">
                <a:latin typeface="Athanasius" pitchFamily="2" charset="0"/>
              </a:rPr>
              <a:t>ina</a:t>
            </a:r>
            <a:r>
              <a:rPr lang="en-US" sz="2400" b="1" dirty="0">
                <a:latin typeface="Athanasius" pitchFamily="2" charset="0"/>
              </a:rPr>
              <a:t> `</a:t>
            </a:r>
            <a:r>
              <a:rPr lang="en-US" sz="2400" b="1" dirty="0" err="1">
                <a:latin typeface="Athanasius" pitchFamily="2" charset="0"/>
              </a:rPr>
              <a:t>èntou`è</a:t>
            </a:r>
            <a:r>
              <a:rPr lang="en-US" sz="2400" b="1" dirty="0">
                <a:latin typeface="Athanasius" pitchFamily="2" charset="0"/>
              </a:rPr>
              <a:t>]</a:t>
            </a:r>
            <a:r>
              <a:rPr lang="en-US" sz="2400" b="1" dirty="0" err="1">
                <a:latin typeface="Athanasius" pitchFamily="2" charset="0"/>
              </a:rPr>
              <a:t>temnau</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noubal</a:t>
            </a:r>
            <a:r>
              <a:rPr lang="en-US" sz="2400" b="1" dirty="0">
                <a:latin typeface="Athanasius" pitchFamily="2" charset="0"/>
              </a:rPr>
              <a:t> &gt;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èntou`è</a:t>
            </a:r>
            <a:r>
              <a:rPr lang="en-US" sz="2400" b="1" dirty="0">
                <a:latin typeface="Athanasius" pitchFamily="2" charset="0"/>
              </a:rPr>
              <a:t>]</a:t>
            </a:r>
            <a:r>
              <a:rPr lang="en-US" sz="2400" b="1" dirty="0" err="1">
                <a:latin typeface="Athanasius" pitchFamily="2" charset="0"/>
              </a:rPr>
              <a:t>temka</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pou</a:t>
            </a:r>
            <a:r>
              <a:rPr lang="en-US" sz="2400" b="1" dirty="0">
                <a:latin typeface="Athanasius" pitchFamily="2" charset="0"/>
              </a:rPr>
              <a:t>\</a:t>
            </a:r>
            <a:r>
              <a:rPr lang="en-US" sz="2400" b="1" dirty="0" err="1">
                <a:latin typeface="Athanasius" pitchFamily="2" charset="0"/>
              </a:rPr>
              <a:t>ht</a:t>
            </a:r>
            <a:r>
              <a:rPr lang="en-US" sz="2400" b="1" dirty="0">
                <a:latin typeface="Athanasius" pitchFamily="2" charset="0"/>
              </a:rPr>
              <a:t> &gt;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èntoukotou</a:t>
            </a:r>
            <a:r>
              <a:rPr lang="en-US" sz="2400" b="1" dirty="0">
                <a:latin typeface="Athanasius" pitchFamily="2" charset="0"/>
              </a:rPr>
              <a:t> \</a:t>
            </a:r>
            <a:r>
              <a:rPr lang="en-US" sz="2400" b="1" dirty="0" err="1">
                <a:latin typeface="Athanasius" pitchFamily="2" charset="0"/>
              </a:rPr>
              <a:t>aroi</a:t>
            </a:r>
            <a:r>
              <a:rPr lang="en-US" sz="2400" b="1" dirty="0">
                <a:latin typeface="Athanasius" pitchFamily="2" charset="0"/>
              </a:rPr>
              <a:t> `</a:t>
            </a:r>
            <a:r>
              <a:rPr lang="en-US" sz="2400" b="1" dirty="0" err="1">
                <a:latin typeface="Athanasius" pitchFamily="2" charset="0"/>
              </a:rPr>
              <a:t>èntatoujwou</a:t>
            </a:r>
            <a:r>
              <a:rPr lang="en-US" sz="2400" b="1" dirty="0">
                <a:latin typeface="Athanasius" pitchFamily="2" charset="0"/>
              </a:rPr>
              <a:t>.</a:t>
            </a:r>
          </a:p>
          <a:p>
            <a:pPr marL="0" indent="0" algn="just">
              <a:buNone/>
            </a:pPr>
            <a:r>
              <a:rPr lang="en-US" sz="2400" b="1" dirty="0">
                <a:latin typeface="Athanasius" pitchFamily="2" charset="0"/>
              </a:rPr>
              <a:t> </a:t>
            </a:r>
            <a:r>
              <a:rPr lang="en-US" sz="2400" b="1" dirty="0" err="1">
                <a:latin typeface="Athanasius" pitchFamily="2" charset="0"/>
              </a:rPr>
              <a:t>Nai</a:t>
            </a:r>
            <a:r>
              <a:rPr lang="en-US" sz="2400" b="1" dirty="0">
                <a:latin typeface="Athanasius" pitchFamily="2" charset="0"/>
              </a:rPr>
              <a:t> </a:t>
            </a:r>
            <a:r>
              <a:rPr lang="en-US" sz="2400" b="1" dirty="0" err="1">
                <a:latin typeface="Athanasius" pitchFamily="2" charset="0"/>
              </a:rPr>
              <a:t>afjotou</a:t>
            </a:r>
            <a:r>
              <a:rPr lang="en-US" sz="2400" b="1" dirty="0">
                <a:latin typeface="Athanasius" pitchFamily="2" charset="0"/>
              </a:rPr>
              <a:t>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Hca`èhac</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afnau</a:t>
            </a:r>
            <a:r>
              <a:rPr lang="en-US" sz="2400" b="1" dirty="0">
                <a:latin typeface="Athanasius" pitchFamily="2" charset="0"/>
              </a:rPr>
              <a:t> `</a:t>
            </a:r>
            <a:r>
              <a:rPr lang="en-US" sz="2400" b="1" dirty="0" err="1">
                <a:latin typeface="Athanasius" pitchFamily="2" charset="0"/>
              </a:rPr>
              <a:t>èe`èp`èwou</a:t>
            </a:r>
            <a:r>
              <a:rPr lang="en-US" sz="2400" b="1" dirty="0">
                <a:latin typeface="Athanasius" pitchFamily="2" charset="0"/>
              </a:rPr>
              <a:t> `</a:t>
            </a:r>
            <a:r>
              <a:rPr lang="en-US" sz="2400" b="1" dirty="0" err="1">
                <a:latin typeface="Athanasius" pitchFamily="2" charset="0"/>
              </a:rPr>
              <a:t>èmV</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afcaji</a:t>
            </a:r>
            <a:r>
              <a:rPr lang="en-US" sz="2400" b="1" dirty="0">
                <a:latin typeface="Athanasius" pitchFamily="2" charset="0"/>
              </a:rPr>
              <a:t> </a:t>
            </a:r>
            <a:r>
              <a:rPr lang="en-US" sz="2400" b="1" dirty="0" err="1">
                <a:latin typeface="Athanasius" pitchFamily="2" charset="0"/>
              </a:rPr>
              <a:t>eqbhtf</a:t>
            </a:r>
            <a:r>
              <a:rPr lang="en-US" sz="2400" b="1" dirty="0">
                <a:latin typeface="Athanasius" pitchFamily="2" charset="0"/>
              </a:rPr>
              <a:t>. </a:t>
            </a:r>
            <a:r>
              <a:rPr lang="en-US" sz="2400" b="1" dirty="0" err="1">
                <a:latin typeface="Athanasius" pitchFamily="2" charset="0"/>
              </a:rPr>
              <a:t>Omwc</a:t>
            </a:r>
            <a:r>
              <a:rPr lang="en-US" sz="2400" b="1" dirty="0">
                <a:latin typeface="Athanasius" pitchFamily="2" charset="0"/>
              </a:rPr>
              <a:t> </a:t>
            </a:r>
            <a:r>
              <a:rPr lang="en-US" sz="2400" b="1" dirty="0" err="1">
                <a:latin typeface="Athanasius" pitchFamily="2" charset="0"/>
              </a:rPr>
              <a:t>mentoi</a:t>
            </a:r>
            <a:r>
              <a:rPr lang="en-US" sz="2400" b="1" dirty="0">
                <a:latin typeface="Athanasius" pitchFamily="2" charset="0"/>
              </a:rPr>
              <a:t> </a:t>
            </a:r>
            <a:r>
              <a:rPr lang="en-US" sz="2400" b="1" dirty="0" err="1">
                <a:latin typeface="Athanasius" pitchFamily="2" charset="0"/>
              </a:rPr>
              <a:t>oumh</a:t>
            </a:r>
            <a:r>
              <a:rPr lang="en-US" sz="2400" b="1" dirty="0">
                <a:latin typeface="Athanasius" pitchFamily="2" charset="0"/>
              </a:rPr>
              <a:t>] `</a:t>
            </a:r>
            <a:r>
              <a:rPr lang="en-US" sz="2400" b="1" dirty="0" err="1">
                <a:latin typeface="Athanasius" pitchFamily="2" charset="0"/>
              </a:rPr>
              <a:t>èebol'en</a:t>
            </a:r>
            <a:r>
              <a:rPr lang="en-US" sz="2400" b="1" dirty="0">
                <a:latin typeface="Athanasius" pitchFamily="2" charset="0"/>
              </a:rPr>
              <a:t> </a:t>
            </a:r>
            <a:r>
              <a:rPr lang="en-US" sz="2400" b="1" dirty="0" err="1">
                <a:latin typeface="Athanasius" pitchFamily="2" charset="0"/>
              </a:rPr>
              <a:t>nikearxwn</a:t>
            </a:r>
            <a:r>
              <a:rPr lang="en-US" sz="2400" b="1" dirty="0">
                <a:latin typeface="Athanasius" pitchFamily="2" charset="0"/>
              </a:rPr>
              <a:t> </a:t>
            </a:r>
            <a:r>
              <a:rPr lang="en-US" sz="2400" b="1" dirty="0" err="1">
                <a:latin typeface="Athanasius" pitchFamily="2" charset="0"/>
              </a:rPr>
              <a:t>auna</a:t>
            </a:r>
            <a:r>
              <a:rPr lang="en-US" sz="2400" b="1" dirty="0">
                <a:latin typeface="Athanasius" pitchFamily="2" charset="0"/>
              </a:rPr>
              <a:t>\; `</a:t>
            </a:r>
            <a:r>
              <a:rPr lang="en-US" sz="2400" b="1" dirty="0" err="1">
                <a:latin typeface="Athanasius" pitchFamily="2" charset="0"/>
              </a:rPr>
              <a:t>èerof</a:t>
            </a:r>
            <a:r>
              <a:rPr lang="en-US" sz="2400" b="1" dirty="0">
                <a:latin typeface="Athanasius" pitchFamily="2" charset="0"/>
              </a:rPr>
              <a:t> &gt; </a:t>
            </a:r>
            <a:r>
              <a:rPr lang="en-US" sz="2400" b="1" dirty="0" err="1">
                <a:latin typeface="Athanasius" pitchFamily="2" charset="0"/>
              </a:rPr>
              <a:t>alla</a:t>
            </a:r>
            <a:r>
              <a:rPr lang="en-US" sz="2400" b="1" dirty="0">
                <a:latin typeface="Athanasius" pitchFamily="2" charset="0"/>
              </a:rPr>
              <a:t> </a:t>
            </a:r>
            <a:r>
              <a:rPr lang="en-US" sz="2400" b="1" dirty="0" err="1">
                <a:latin typeface="Athanasius" pitchFamily="2" charset="0"/>
              </a:rPr>
              <a:t>nauouwn</a:t>
            </a:r>
            <a:r>
              <a:rPr lang="en-US" sz="2400" b="1" dirty="0">
                <a:latin typeface="Athanasius" pitchFamily="2" charset="0"/>
              </a:rPr>
              <a:t>\ `</a:t>
            </a:r>
            <a:r>
              <a:rPr lang="en-US" sz="2400" b="1" dirty="0" err="1">
                <a:latin typeface="Athanasius" pitchFamily="2" charset="0"/>
              </a:rPr>
              <a:t>èmmof</a:t>
            </a:r>
            <a:r>
              <a:rPr lang="en-US" sz="2400" b="1" dirty="0">
                <a:latin typeface="Athanasius" pitchFamily="2" charset="0"/>
              </a:rPr>
              <a:t> `</a:t>
            </a:r>
            <a:r>
              <a:rPr lang="en-US" sz="2400" b="1" dirty="0" err="1">
                <a:latin typeface="Athanasius" pitchFamily="2" charset="0"/>
              </a:rPr>
              <a:t>èebol</a:t>
            </a:r>
            <a:r>
              <a:rPr lang="en-US" sz="2400" b="1" dirty="0">
                <a:latin typeface="Athanasius" pitchFamily="2" charset="0"/>
              </a:rPr>
              <a:t> an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eqbe</a:t>
            </a:r>
            <a:r>
              <a:rPr lang="en-US" sz="2400" b="1" dirty="0">
                <a:latin typeface="Athanasius" pitchFamily="2" charset="0"/>
              </a:rPr>
              <a:t> </a:t>
            </a:r>
            <a:r>
              <a:rPr lang="en-US" sz="2400" b="1" dirty="0" err="1">
                <a:latin typeface="Athanasius" pitchFamily="2" charset="0"/>
              </a:rPr>
              <a:t>nivariceoc</a:t>
            </a:r>
            <a:r>
              <a:rPr lang="en-US" sz="2400" b="1" dirty="0">
                <a:latin typeface="Athanasius" pitchFamily="2" charset="0"/>
              </a:rPr>
              <a:t> &gt;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ènnouaitou</a:t>
            </a:r>
            <a:r>
              <a:rPr lang="en-US" sz="2400" b="1" dirty="0">
                <a:latin typeface="Athanasius" pitchFamily="2" charset="0"/>
              </a:rPr>
              <a:t> `</a:t>
            </a:r>
            <a:r>
              <a:rPr lang="en-US" sz="2400" b="1" dirty="0" err="1">
                <a:latin typeface="Athanasius" pitchFamily="2" charset="0"/>
              </a:rPr>
              <a:t>èn`èapocunagwgoc</a:t>
            </a:r>
            <a:r>
              <a:rPr lang="en-US" sz="2400" b="1" dirty="0">
                <a:latin typeface="Athanasius" pitchFamily="2" charset="0"/>
              </a:rPr>
              <a:t>. </a:t>
            </a:r>
            <a:r>
              <a:rPr lang="en-US" sz="2400" b="1" dirty="0" err="1">
                <a:latin typeface="Athanasius" pitchFamily="2" charset="0"/>
              </a:rPr>
              <a:t>Aumenre</a:t>
            </a:r>
            <a:r>
              <a:rPr lang="en-US" sz="2400" b="1" dirty="0">
                <a:latin typeface="Athanasius" pitchFamily="2" charset="0"/>
              </a:rPr>
              <a:t> `</a:t>
            </a:r>
            <a:r>
              <a:rPr lang="en-US" sz="2400" b="1" dirty="0" err="1">
                <a:latin typeface="Athanasius" pitchFamily="2" charset="0"/>
              </a:rPr>
              <a:t>èp`èwou</a:t>
            </a:r>
            <a:r>
              <a:rPr lang="en-US" sz="2400" b="1" dirty="0">
                <a:latin typeface="Athanasius" pitchFamily="2" charset="0"/>
              </a:rPr>
              <a:t> gar `</a:t>
            </a:r>
            <a:r>
              <a:rPr lang="en-US" sz="2400" b="1" dirty="0" err="1">
                <a:latin typeface="Athanasius" pitchFamily="2" charset="0"/>
              </a:rPr>
              <a:t>ènnirwmi</a:t>
            </a:r>
            <a:r>
              <a:rPr lang="en-US" sz="2400" b="1" dirty="0">
                <a:latin typeface="Athanasius" pitchFamily="2" charset="0"/>
              </a:rPr>
              <a:t> </a:t>
            </a:r>
            <a:r>
              <a:rPr lang="en-US" sz="2400" b="1" dirty="0" err="1">
                <a:latin typeface="Athanasius" pitchFamily="2" charset="0"/>
              </a:rPr>
              <a:t>mallon</a:t>
            </a:r>
            <a:r>
              <a:rPr lang="en-US" sz="2400" b="1" dirty="0">
                <a:latin typeface="Athanasius" pitchFamily="2" charset="0"/>
              </a:rPr>
              <a:t> `</a:t>
            </a:r>
            <a:r>
              <a:rPr lang="en-US" sz="2400" b="1" dirty="0" err="1">
                <a:latin typeface="Athanasius" pitchFamily="2" charset="0"/>
              </a:rPr>
              <a:t>èe</a:t>
            </a:r>
            <a:r>
              <a:rPr lang="en-US" sz="2400" b="1" dirty="0">
                <a:latin typeface="Athanasius" pitchFamily="2" charset="0"/>
              </a:rPr>
              <a:t>\</a:t>
            </a:r>
            <a:r>
              <a:rPr lang="en-US" sz="2400" b="1" dirty="0" err="1">
                <a:latin typeface="Athanasius" pitchFamily="2" charset="0"/>
              </a:rPr>
              <a:t>ote</a:t>
            </a:r>
            <a:r>
              <a:rPr lang="en-US" sz="2400" b="1" dirty="0">
                <a:latin typeface="Athanasius" pitchFamily="2" charset="0"/>
              </a:rPr>
              <a:t> `</a:t>
            </a:r>
            <a:r>
              <a:rPr lang="en-US" sz="2400" b="1" dirty="0" err="1">
                <a:latin typeface="Athanasius" pitchFamily="2" charset="0"/>
              </a:rPr>
              <a:t>èp`èwou</a:t>
            </a:r>
            <a:r>
              <a:rPr lang="en-US" sz="2400" b="1" dirty="0">
                <a:latin typeface="Athanasius" pitchFamily="2" charset="0"/>
              </a:rPr>
              <a:t> `</a:t>
            </a:r>
            <a:r>
              <a:rPr lang="en-US" sz="2400" b="1" dirty="0" err="1">
                <a:latin typeface="Athanasius" pitchFamily="2" charset="0"/>
              </a:rPr>
              <a:t>èmV</a:t>
            </a:r>
            <a:r>
              <a:rPr lang="en-US" sz="2400" b="1" dirty="0">
                <a:latin typeface="Athanasius" pitchFamily="2" charset="0"/>
              </a:rPr>
              <a:t>;.</a:t>
            </a:r>
          </a:p>
          <a:p>
            <a:pPr marL="0" indent="0" algn="just">
              <a:buNone/>
            </a:pPr>
            <a:r>
              <a:rPr lang="fr-FR" sz="2400" b="1" dirty="0">
                <a:latin typeface="Athanasius" pitchFamily="2" charset="0"/>
              </a:rPr>
              <a:t> </a:t>
            </a:r>
            <a:r>
              <a:rPr lang="en-US" sz="2400" b="1" dirty="0" err="1">
                <a:solidFill>
                  <a:srgbClr val="C00000"/>
                </a:solidFill>
                <a:latin typeface="Athanasius" pitchFamily="2" charset="0"/>
              </a:rPr>
              <a:t>Ouw</a:t>
            </a:r>
            <a:r>
              <a:rPr lang="en-US" sz="2400" b="1" dirty="0">
                <a:solidFill>
                  <a:srgbClr val="C00000"/>
                </a:solidFill>
                <a:latin typeface="Athanasius" pitchFamily="2" charset="0"/>
              </a:rPr>
              <a:t>]t `</a:t>
            </a:r>
            <a:r>
              <a:rPr lang="en-US" sz="2400" b="1" dirty="0" err="1">
                <a:solidFill>
                  <a:srgbClr val="C00000"/>
                </a:solidFill>
                <a:latin typeface="Athanasius" pitchFamily="2" charset="0"/>
              </a:rPr>
              <a:t>mpieuaggelion</a:t>
            </a:r>
            <a:r>
              <a:rPr lang="en-US" sz="2400" b="1" dirty="0">
                <a:solidFill>
                  <a:srgbClr val="C00000"/>
                </a:solidFill>
                <a:latin typeface="Athanasius" pitchFamily="2" charset="0"/>
              </a:rPr>
              <a:t> </a:t>
            </a:r>
            <a:r>
              <a:rPr lang="en-US" sz="2400" b="1" dirty="0" err="1">
                <a:solidFill>
                  <a:srgbClr val="C00000"/>
                </a:solidFill>
                <a:latin typeface="Athanasius" pitchFamily="2" charset="0"/>
              </a:rPr>
              <a:t>eqouab</a:t>
            </a:r>
            <a:r>
              <a:rPr lang="en-US" sz="2400" b="1" dirty="0">
                <a:solidFill>
                  <a:srgbClr val="C00000"/>
                </a:solidFill>
                <a:latin typeface="Athanasius" pitchFamily="2" charset="0"/>
              </a:rPr>
              <a:t>. </a:t>
            </a:r>
          </a:p>
          <a:p>
            <a:pPr marL="0" indent="0" algn="just">
              <a:buNone/>
            </a:pPr>
            <a:r>
              <a:rPr lang="en-US" sz="2400" b="1" dirty="0">
                <a:solidFill>
                  <a:srgbClr val="C00000"/>
                </a:solidFill>
                <a:latin typeface="Athanasius" pitchFamily="2" charset="0"/>
              </a:rPr>
              <a:t>Do[a ci </a:t>
            </a:r>
            <a:r>
              <a:rPr lang="en-US" sz="2400" b="1" dirty="0" err="1">
                <a:solidFill>
                  <a:srgbClr val="C00000"/>
                </a:solidFill>
                <a:latin typeface="Athanasius" pitchFamily="2" charset="0"/>
              </a:rPr>
              <a:t>Kuri`e</a:t>
            </a:r>
            <a:r>
              <a:rPr lang="en-US" sz="2400" b="1" dirty="0">
                <a:solidFill>
                  <a:srgbClr val="C00000"/>
                </a:solidFill>
                <a:latin typeface="Athanasius" pitchFamily="2" charset="0"/>
              </a:rPr>
              <a:t>.</a:t>
            </a:r>
          </a:p>
        </p:txBody>
      </p:sp>
      <p:sp>
        <p:nvSpPr>
          <p:cNvPr id="5" name="ZoneTexte 4">
            <a:extLst>
              <a:ext uri="{FF2B5EF4-FFF2-40B4-BE49-F238E27FC236}">
                <a16:creationId xmlns:a16="http://schemas.microsoft.com/office/drawing/2014/main" id="{10DA141E-A1D4-49DC-95AD-BE4EE160D444}"/>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Sixième Heure de la veille du Jeudi Saint</a:t>
            </a:r>
            <a:endParaRPr lang="fr-FR" sz="1600" dirty="0">
              <a:solidFill>
                <a:schemeClr val="bg1"/>
              </a:solidFill>
            </a:endParaRPr>
          </a:p>
        </p:txBody>
      </p:sp>
      <p:sp>
        <p:nvSpPr>
          <p:cNvPr id="6" name="Rectangle 74">
            <a:extLst>
              <a:ext uri="{FF2B5EF4-FFF2-40B4-BE49-F238E27FC236}">
                <a16:creationId xmlns:a16="http://schemas.microsoft.com/office/drawing/2014/main" id="{708AB3B5-FE2D-43C5-9B46-210C13C55F3F}"/>
              </a:ext>
            </a:extLst>
          </p:cNvPr>
          <p:cNvSpPr>
            <a:spLocks noChangeArrowheads="1"/>
          </p:cNvSpPr>
          <p:nvPr/>
        </p:nvSpPr>
        <p:spPr bwMode="auto">
          <a:xfrm>
            <a:off x="8112224" y="53414"/>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السادسة من ليلة الخميس</a:t>
            </a:r>
            <a:r>
              <a:rPr lang="ar-BH" altLang="fr-FR" sz="2000" b="1" i="1" dirty="0">
                <a:solidFill>
                  <a:schemeClr val="bg1"/>
                </a:solidFill>
              </a:rPr>
              <a:t> المقدس</a:t>
            </a:r>
            <a:endParaRPr lang="en-US" altLang="fr-FR" sz="2000" b="1" i="1" dirty="0">
              <a:solidFill>
                <a:schemeClr val="bg1"/>
              </a:solidFill>
            </a:endParaRPr>
          </a:p>
        </p:txBody>
      </p:sp>
    </p:spTree>
    <p:extLst>
      <p:ext uri="{BB962C8B-B14F-4D97-AF65-F5344CB8AC3E}">
        <p14:creationId xmlns:p14="http://schemas.microsoft.com/office/powerpoint/2010/main" val="191147065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fontScale="85000" lnSpcReduction="2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500" b="1" dirty="0">
                <a:latin typeface="Athanasius" pitchFamily="2" charset="0"/>
              </a:rPr>
              <a:t>N</a:t>
            </a:r>
            <a:r>
              <a:rPr lang="fr-FR" sz="4500" b="1" dirty="0">
                <a:latin typeface="Athanasius" pitchFamily="2" charset="0"/>
              </a:rPr>
              <a:t>a\met P_ </a:t>
            </a:r>
            <a:r>
              <a:rPr lang="fr-FR" sz="4500" b="1" dirty="0" err="1">
                <a:latin typeface="Athanasius" pitchFamily="2" charset="0"/>
              </a:rPr>
              <a:t>cabol</a:t>
            </a:r>
            <a:r>
              <a:rPr lang="fr-FR" sz="4500" b="1" dirty="0">
                <a:latin typeface="Athanasius" pitchFamily="2" charset="0"/>
              </a:rPr>
              <a:t> `</a:t>
            </a:r>
            <a:r>
              <a:rPr lang="fr-FR" sz="4500" b="1" dirty="0" err="1">
                <a:latin typeface="Athanasius" pitchFamily="2" charset="0"/>
              </a:rPr>
              <a:t>ènourwmi</a:t>
            </a:r>
            <a:r>
              <a:rPr lang="fr-FR" sz="4500" b="1" dirty="0">
                <a:latin typeface="Athanasius" pitchFamily="2" charset="0"/>
              </a:rPr>
              <a:t> </a:t>
            </a:r>
            <a:r>
              <a:rPr lang="fr-FR" sz="4500" b="1" dirty="0" err="1">
                <a:latin typeface="Athanasius" pitchFamily="2" charset="0"/>
              </a:rPr>
              <a:t>ef</a:t>
            </a:r>
            <a:r>
              <a:rPr lang="fr-FR" sz="4500" b="1" dirty="0">
                <a:latin typeface="Athanasius" pitchFamily="2" charset="0"/>
              </a:rPr>
              <a:t>\</a:t>
            </a:r>
            <a:r>
              <a:rPr lang="fr-FR" sz="4500" b="1" dirty="0" err="1">
                <a:latin typeface="Athanasius" pitchFamily="2" charset="0"/>
              </a:rPr>
              <a:t>wou</a:t>
            </a:r>
            <a:r>
              <a:rPr lang="fr-FR" sz="4500" b="1" dirty="0">
                <a:latin typeface="Athanasius" pitchFamily="2" charset="0"/>
              </a:rPr>
              <a:t> &gt; `</a:t>
            </a:r>
            <a:r>
              <a:rPr lang="fr-FR" sz="4500" b="1" dirty="0" err="1">
                <a:latin typeface="Athanasius" pitchFamily="2" charset="0"/>
              </a:rPr>
              <a:t>èebol</a:t>
            </a:r>
            <a:r>
              <a:rPr lang="fr-FR" sz="4500" b="1" dirty="0">
                <a:latin typeface="Athanasius" pitchFamily="2" charset="0"/>
              </a:rPr>
              <a:t>\a </a:t>
            </a:r>
            <a:r>
              <a:rPr lang="fr-FR" sz="4500" b="1" dirty="0" err="1">
                <a:latin typeface="Athanasius" pitchFamily="2" charset="0"/>
              </a:rPr>
              <a:t>ourwmi</a:t>
            </a:r>
            <a:r>
              <a:rPr lang="fr-FR" sz="4500" b="1" dirty="0">
                <a:latin typeface="Athanasius" pitchFamily="2" charset="0"/>
              </a:rPr>
              <a:t> `</a:t>
            </a:r>
            <a:r>
              <a:rPr lang="fr-FR" sz="4500" b="1" dirty="0" err="1">
                <a:latin typeface="Athanasius" pitchFamily="2" charset="0"/>
              </a:rPr>
              <a:t>ènrefs`èinjonc</a:t>
            </a:r>
            <a:r>
              <a:rPr lang="fr-FR" sz="4500" b="1" dirty="0">
                <a:latin typeface="Athanasius" pitchFamily="2" charset="0"/>
              </a:rPr>
              <a:t> </a:t>
            </a:r>
            <a:r>
              <a:rPr lang="fr-FR" sz="4500" b="1" dirty="0" err="1">
                <a:latin typeface="Athanasius" pitchFamily="2" charset="0"/>
              </a:rPr>
              <a:t>matoujoi</a:t>
            </a:r>
            <a:r>
              <a:rPr lang="fr-FR" sz="4500" b="1" dirty="0">
                <a:latin typeface="Athanasius" pitchFamily="2" charset="0"/>
              </a:rPr>
              <a:t>  &gt; </a:t>
            </a:r>
            <a:r>
              <a:rPr lang="fr-FR" sz="4500" b="1" dirty="0" err="1">
                <a:latin typeface="Athanasius" pitchFamily="2" charset="0"/>
              </a:rPr>
              <a:t>nh`èetaucosni</a:t>
            </a:r>
            <a:r>
              <a:rPr lang="fr-FR" sz="4500" b="1" dirty="0">
                <a:latin typeface="Athanasius" pitchFamily="2" charset="0"/>
              </a:rPr>
              <a:t> `</a:t>
            </a:r>
            <a:r>
              <a:rPr lang="fr-FR" sz="4500" b="1" dirty="0" err="1">
                <a:latin typeface="Athanasius" pitchFamily="2" charset="0"/>
              </a:rPr>
              <a:t>èn</a:t>
            </a:r>
            <a:r>
              <a:rPr lang="fr-FR" sz="4500" b="1" dirty="0">
                <a:latin typeface="Athanasius" pitchFamily="2" charset="0"/>
              </a:rPr>
              <a:t>\</a:t>
            </a:r>
            <a:r>
              <a:rPr lang="fr-FR" sz="4500" b="1" dirty="0" err="1">
                <a:latin typeface="Athanasius" pitchFamily="2" charset="0"/>
              </a:rPr>
              <a:t>ans`èinjonc</a:t>
            </a:r>
            <a:r>
              <a:rPr lang="fr-FR" sz="4500" b="1" dirty="0">
                <a:latin typeface="Athanasius" pitchFamily="2" charset="0"/>
              </a:rPr>
              <a:t> 'en pou\</a:t>
            </a:r>
            <a:r>
              <a:rPr lang="fr-FR" sz="4500" b="1" dirty="0" err="1">
                <a:latin typeface="Athanasius" pitchFamily="2" charset="0"/>
              </a:rPr>
              <a:t>ht</a:t>
            </a:r>
            <a:r>
              <a:rPr lang="fr-FR" sz="4500" b="1" dirty="0">
                <a:latin typeface="Athanasius" pitchFamily="2" charset="0"/>
              </a:rPr>
              <a:t>  &gt;   `</a:t>
            </a:r>
            <a:r>
              <a:rPr lang="fr-FR" sz="4500" b="1" dirty="0" err="1">
                <a:latin typeface="Athanasius" pitchFamily="2" charset="0"/>
              </a:rPr>
              <a:t>èmpi`èe</a:t>
            </a:r>
            <a:r>
              <a:rPr lang="fr-FR" sz="4500" b="1" dirty="0">
                <a:latin typeface="Athanasius" pitchFamily="2" charset="0"/>
              </a:rPr>
              <a:t>\</a:t>
            </a:r>
            <a:r>
              <a:rPr lang="fr-FR" sz="4500" b="1" dirty="0" err="1">
                <a:latin typeface="Athanasius" pitchFamily="2" charset="0"/>
              </a:rPr>
              <a:t>oou</a:t>
            </a:r>
            <a:r>
              <a:rPr lang="fr-FR" sz="4500" b="1" dirty="0">
                <a:latin typeface="Athanasius" pitchFamily="2" charset="0"/>
              </a:rPr>
              <a:t>  </a:t>
            </a:r>
            <a:r>
              <a:rPr lang="fr-FR" sz="4500" b="1" dirty="0" err="1">
                <a:latin typeface="Athanasius" pitchFamily="2" charset="0"/>
              </a:rPr>
              <a:t>thrf</a:t>
            </a:r>
            <a:r>
              <a:rPr lang="fr-FR" sz="4500" b="1" dirty="0">
                <a:latin typeface="Athanasius" pitchFamily="2" charset="0"/>
              </a:rPr>
              <a:t>  </a:t>
            </a:r>
            <a:r>
              <a:rPr lang="fr-FR" sz="4500" b="1" dirty="0" err="1">
                <a:latin typeface="Athanasius" pitchFamily="2" charset="0"/>
              </a:rPr>
              <a:t>aucob</a:t>
            </a:r>
            <a:r>
              <a:rPr lang="fr-FR" sz="4500" b="1" dirty="0">
                <a:latin typeface="Athanasius" pitchFamily="2" charset="0"/>
              </a:rPr>
              <a:t>;  `</a:t>
            </a:r>
            <a:r>
              <a:rPr lang="fr-FR" sz="4500" b="1" dirty="0" err="1">
                <a:latin typeface="Athanasius" pitchFamily="2" charset="0"/>
              </a:rPr>
              <a:t>èn</a:t>
            </a:r>
            <a:r>
              <a:rPr lang="fr-FR" sz="4500" b="1" dirty="0">
                <a:latin typeface="Athanasius" pitchFamily="2" charset="0"/>
              </a:rPr>
              <a:t>\</a:t>
            </a:r>
            <a:r>
              <a:rPr lang="fr-FR" sz="4500" b="1" dirty="0" err="1">
                <a:latin typeface="Athanasius" pitchFamily="2" charset="0"/>
              </a:rPr>
              <a:t>anbwtc</a:t>
            </a:r>
            <a:r>
              <a:rPr lang="fr-FR" sz="4500" b="1" dirty="0">
                <a:latin typeface="Athanasius" pitchFamily="2" charset="0"/>
              </a:rPr>
              <a:t> &gt; </a:t>
            </a:r>
            <a:r>
              <a:rPr lang="fr-FR" sz="4500" dirty="0">
                <a:latin typeface="Athanasius" pitchFamily="2" charset="0"/>
              </a:rPr>
              <a:t>``</a:t>
            </a:r>
            <a:r>
              <a:rPr lang="fr-FR" sz="4400" dirty="0" err="1">
                <a:solidFill>
                  <a:srgbClr val="C00000"/>
                </a:solidFill>
                <a:latin typeface="Athanasius" pitchFamily="2" charset="0"/>
              </a:rPr>
              <a:t>allhloui`a</a:t>
            </a:r>
            <a:endParaRPr lang="fr-FR" sz="4400"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00600" cy="2808311"/>
          </a:xfrm>
          <a:prstGeom prst="rect">
            <a:avLst/>
          </a:prstGeom>
        </p:spPr>
        <p:txBody>
          <a:bodyPr wrap="square">
            <a:normAutofit/>
          </a:bodyPr>
          <a:lstStyle/>
          <a:p>
            <a:pPr algn="just" rtl="1"/>
            <a:r>
              <a:rPr lang="ar-SA" sz="2800" b="1" i="1" dirty="0">
                <a:solidFill>
                  <a:srgbClr val="C00000"/>
                </a:solidFill>
              </a:rPr>
              <a:t>مزمور ١٣٩ : ١، ٢ </a:t>
            </a:r>
            <a:endParaRPr lang="fr-FR" sz="2800" b="1" i="1" dirty="0">
              <a:solidFill>
                <a:srgbClr val="C00000"/>
              </a:solidFill>
            </a:endParaRPr>
          </a:p>
          <a:p>
            <a:pPr algn="just" rtl="1"/>
            <a:r>
              <a:rPr lang="ar-SA" sz="3600" b="1" dirty="0">
                <a:latin typeface="Times New Roman" panose="02020603050405020304" pitchFamily="18" charset="0"/>
              </a:rPr>
              <a:t>نجنى يا رب من إنسان شرير ومن رجل ظالم </a:t>
            </a:r>
            <a:r>
              <a:rPr lang="ar-SA" sz="3600" b="1" dirty="0" err="1">
                <a:latin typeface="Times New Roman" panose="02020603050405020304" pitchFamily="18" charset="0"/>
              </a:rPr>
              <a:t>أنقذنى</a:t>
            </a:r>
            <a:r>
              <a:rPr lang="ar-SA" sz="3600" b="1" dirty="0">
                <a:latin typeface="Times New Roman" panose="02020603050405020304" pitchFamily="18" charset="0"/>
              </a:rPr>
              <a:t>. الذين تفكروا بالظلم فى قل</a:t>
            </a:r>
            <a:r>
              <a:rPr lang="ar-EG" sz="3600" b="1" dirty="0">
                <a:latin typeface="Times New Roman" panose="02020603050405020304" pitchFamily="18" charset="0"/>
              </a:rPr>
              <a:t>و</a:t>
            </a:r>
            <a:r>
              <a:rPr lang="ar-SA" sz="3600" b="1" dirty="0">
                <a:latin typeface="Times New Roman" panose="02020603050405020304" pitchFamily="18" charset="0"/>
              </a:rPr>
              <a:t>بهم النهار كله كانوا يستعدون للقتال. </a:t>
            </a:r>
            <a:r>
              <a:rPr lang="ar-SA" sz="3600" b="1" dirty="0" err="1">
                <a:solidFill>
                  <a:srgbClr val="C00000"/>
                </a:solidFill>
                <a:latin typeface="Times New Roman" panose="02020603050405020304" pitchFamily="18" charset="0"/>
              </a:rPr>
              <a:t>الليلويا</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Sixième Heure de la veille du Jeudi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12224" y="53414"/>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السادسة من ليلة الخميس</a:t>
            </a:r>
            <a:r>
              <a:rPr lang="ar-BH" altLang="fr-FR" sz="2000" b="1" i="1" dirty="0">
                <a:solidFill>
                  <a:schemeClr val="bg1"/>
                </a:solidFill>
              </a:rPr>
              <a:t> المقدس</a:t>
            </a:r>
            <a:endParaRPr lang="en-US" altLang="fr-FR" sz="2000" b="1" i="1" dirty="0">
              <a:solidFill>
                <a:schemeClr val="bg1"/>
              </a:solidFill>
            </a:endParaRPr>
          </a:p>
        </p:txBody>
      </p:sp>
      <p:sp>
        <p:nvSpPr>
          <p:cNvPr id="7" name="Espace réservé du contenu 2"/>
          <p:cNvSpPr txBox="1">
            <a:spLocks/>
          </p:cNvSpPr>
          <p:nvPr/>
        </p:nvSpPr>
        <p:spPr>
          <a:xfrm>
            <a:off x="407368" y="3645024"/>
            <a:ext cx="5472608" cy="2808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90000"/>
              </a:lnSpc>
              <a:buNone/>
            </a:pPr>
            <a:r>
              <a:rPr lang="fr-FR" sz="2800" b="1" i="1" dirty="0">
                <a:solidFill>
                  <a:srgbClr val="C00000"/>
                </a:solidFill>
              </a:rPr>
              <a:t>Psaume 139 : 2 et 3</a:t>
            </a:r>
            <a:endParaRPr lang="fr-FR" sz="2800" b="1" dirty="0">
              <a:solidFill>
                <a:srgbClr val="C00000"/>
              </a:solidFill>
            </a:endParaRPr>
          </a:p>
          <a:p>
            <a:pPr marL="0" indent="0" algn="just">
              <a:lnSpc>
                <a:spcPct val="90000"/>
              </a:lnSpc>
              <a:buNone/>
            </a:pPr>
            <a:r>
              <a:rPr lang="fr-FR" sz="2800" b="1" dirty="0"/>
              <a:t>Délivre-moi, Seigneur, de l'homme mauvais, contre l'homme violent défends-moi, contre ceux qui préméditent le mal et tout le jour entretiennent la guerre. </a:t>
            </a:r>
            <a:r>
              <a:rPr lang="fr-FR" sz="2800" b="1" dirty="0">
                <a:solidFill>
                  <a:srgbClr val="C00000"/>
                </a:solidFill>
              </a:rPr>
              <a:t>Alléluia</a:t>
            </a:r>
          </a:p>
        </p:txBody>
      </p:sp>
    </p:spTree>
    <p:extLst>
      <p:ext uri="{BB962C8B-B14F-4D97-AF65-F5344CB8AC3E}">
        <p14:creationId xmlns:p14="http://schemas.microsoft.com/office/powerpoint/2010/main" val="54640725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Que Dieu nous prenne en pitié et soit compatissant avec nous et nous rendes dignes d’écouter Son saint évangile. Lecture du saint évangile selon saint </a:t>
            </a:r>
            <a:r>
              <a:rPr lang="fr-FR" sz="3600" b="1" dirty="0">
                <a:solidFill>
                  <a:srgbClr val="C00000"/>
                </a:solidFill>
                <a:latin typeface="Book Antiqua" panose="02040602050305030304" pitchFamily="18" charset="0"/>
              </a:rPr>
              <a:t>Jean,</a:t>
            </a:r>
            <a:r>
              <a:rPr lang="fr-FR" sz="3600" b="1" dirty="0">
                <a:latin typeface="Book Antiqua" panose="02040602050305030304" pitchFamily="18" charset="0"/>
              </a:rPr>
              <a:t> que sa bénédiction soit avec nous tous,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10244" y="1351509"/>
            <a:ext cx="5159580" cy="4524315"/>
          </a:xfrm>
          <a:prstGeom prst="rect">
            <a:avLst/>
          </a:prstGeom>
        </p:spPr>
        <p:txBody>
          <a:bodyPr wrap="square" anchor="ctr" anchorCtr="0">
            <a:spAutoFit/>
          </a:bodyPr>
          <a:lstStyle/>
          <a:p>
            <a:pPr algn="just" rtl="1"/>
            <a:r>
              <a:rPr lang="ar-AE" sz="4800" b="1" dirty="0">
                <a:latin typeface="Book Antiqua" panose="02040602050305030304" pitchFamily="18" charset="0"/>
              </a:rPr>
              <a:t>اللهم </a:t>
            </a:r>
            <a:r>
              <a:rPr lang="ar-AE" sz="4800" b="1" dirty="0" err="1">
                <a:latin typeface="Book Antiqua" panose="02040602050305030304" pitchFamily="18" charset="0"/>
              </a:rPr>
              <a:t>تراءف</a:t>
            </a:r>
            <a:r>
              <a:rPr lang="ar-AE" sz="4800" b="1" dirty="0">
                <a:latin typeface="Book Antiqua" panose="02040602050305030304" pitchFamily="18" charset="0"/>
              </a:rPr>
              <a:t> علينا وارحمنا واجعلنا مستحقين لسماع إنجيلكَ المقدس فصلٌ من إنجيلِ معلمنا </a:t>
            </a:r>
            <a:r>
              <a:rPr kumimoji="0" lang="ar-SA" sz="48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يوحنا</a:t>
            </a:r>
            <a:r>
              <a:rPr lang="ar-AE" sz="4800" b="1" dirty="0">
                <a:latin typeface="Book Antiqua" panose="02040602050305030304" pitchFamily="18" charset="0"/>
              </a:rPr>
              <a:t> البشير بركاته علينا آمين</a:t>
            </a:r>
          </a:p>
        </p:txBody>
      </p:sp>
    </p:spTree>
    <p:extLst>
      <p:ext uri="{BB962C8B-B14F-4D97-AF65-F5344CB8AC3E}">
        <p14:creationId xmlns:p14="http://schemas.microsoft.com/office/powerpoint/2010/main" val="323817581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Jean 12 : 36-43</a:t>
            </a:r>
          </a:p>
          <a:p>
            <a:pPr marL="0" indent="0" algn="just">
              <a:buNone/>
            </a:pPr>
            <a:r>
              <a:rPr lang="fr-FR" sz="2800" b="1" dirty="0"/>
              <a:t>Ainsi parla Jésus, et s'en allant il se déroba à leur vue. Bien qu'il eût fait tant de signes devant eux, ils ne croyaient pas en lui, afin que s'accomplît la parole dite par Isaïe le prophète: Seigneur, qui a cru à notre parole? Et le bras du Seigneur, à qui a-t-il été révélé?</a:t>
            </a:r>
          </a:p>
          <a:p>
            <a:pPr marL="0" indent="0" algn="just">
              <a:buNone/>
            </a:pPr>
            <a:r>
              <a:rPr lang="fr-FR" sz="2800" b="1" dirty="0"/>
              <a:t>Aussi bien ne pouvaient-ils croire, car Isaïe a dit encore: Il a aveuglé leurs yeux et il a endurci leur cœur, pour que leurs yeux ne voient pas,</a:t>
            </a: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يوحنا ١٢: ٣٦</a:t>
            </a:r>
            <a:r>
              <a:rPr kumimoji="0" lang="ar-BH"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 ٤٣</a:t>
            </a:r>
            <a:endParaRPr kumimoji="0" lang="fr-FR"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قال يسوع هذا ثم مضى وتوارى عنهم، ومع هذه الآيات الكثيرة التى صنعها أمامهم لم يؤمنوا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به</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ليتم كلام </a:t>
            </a:r>
            <a:r>
              <a:rPr kumimoji="0" lang="ar-BH"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شعياء</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النبى الذى قاله :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يارب</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من صدق خبرنا</a:t>
            </a:r>
            <a:r>
              <a:rPr kumimoji="0" lang="ar-EG"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ولمن أعلنت ذراع الرب</a:t>
            </a:r>
            <a:r>
              <a:rPr kumimoji="0" lang="ar-EG"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a:t>
            </a:r>
            <a:endParaRPr kumimoji="0" lang="fr-FR" sz="36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ومن أجل هذا لم يقدروا أن يؤمنوا لأن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إشعياء</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قال أيضاً: قد طمس عيونهم</a:t>
            </a:r>
            <a:r>
              <a:rPr kumimoji="0" lang="ar-EG"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و</a:t>
            </a: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أغلق</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قلوبهم لئلا يبصروا بعيونهم </a:t>
            </a:r>
            <a:endParaRPr kumimoji="0" lang="fr-FR" sz="36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de la veille du Jeudi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00256" y="53414"/>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 من ليلة الخميس</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58967991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que leur cœur ne comprenne pas, qu'ils ne se convertissent pas et que je ne les guérisse pas. Isaïe a dit cela, parce qu'il eut la vision de sa gloire et qu'il parla de lui. Toutefois, il est vrai, même parmi les notables, un bon nombre crurent en lui, mais à cause des Pharisiens ils ne se déclaraient pas, de peur d'être exclus de la synagogue, car ils aimèrent la gloire des hommes plus que la gloire de Dieu. </a:t>
            </a:r>
          </a:p>
          <a:p>
            <a:pPr marL="0" indent="0" algn="just">
              <a:buNone/>
            </a:pPr>
            <a:r>
              <a:rPr lang="fr-FR" sz="2800" b="1" i="1" dirty="0">
                <a:solidFill>
                  <a:srgbClr val="C00000"/>
                </a:solidFill>
              </a:rPr>
              <a:t>Gloire à Dieu éternellement.</a:t>
            </a:r>
            <a:endParaRPr lang="fr-FR" sz="2800" b="1" dirty="0">
              <a:solidFill>
                <a:srgbClr val="C00000"/>
              </a:solidFill>
            </a:endParaRP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ويفهموا بقلوبهم ويرجعوا إلى</a:t>
            </a:r>
            <a:r>
              <a:rPr kumimoji="0" lang="ar-BH"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r>
              <a:rPr kumimoji="0" lang="fr-FR" sz="3600" b="1" i="0" u="none" strike="noStrike" kern="1200" cap="none" spc="0" normalizeH="0" baseline="0" noProof="0" dirty="0">
                <a:ln>
                  <a:noFill/>
                </a:ln>
                <a:solidFill>
                  <a:prstClr val="black"/>
                </a:solidFill>
                <a:effectLst/>
                <a:uLnTx/>
                <a:uFillTx/>
                <a:latin typeface="Calibri"/>
                <a:ea typeface="+mn-ea"/>
                <a:cs typeface="+mn-cs"/>
              </a:rPr>
              <a:t> </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فأشفيهم. قال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إشعياء</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هذا لأنه رأى مجد الله وتكلم عنه، ومع ذلك فإن كثيراً من الرؤساء أيضاً آمنوا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به</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ولكنهم لسبب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الفريسيين</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لم يعترفوا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به</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لئلا يصيروا خارج المجمع</a:t>
            </a:r>
            <a:r>
              <a:rPr kumimoji="0" lang="ar-EG"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لأنهم أحبوا مجد الناس أكثر من مجد الله</a:t>
            </a:r>
            <a:r>
              <a:rPr kumimoji="0" lang="fr-FR" sz="3600" b="1" i="0" u="none" strike="noStrike" kern="1200" cap="none" spc="0" normalizeH="0" baseline="0" noProof="0" dirty="0">
                <a:ln>
                  <a:noFill/>
                </a:ln>
                <a:solidFill>
                  <a:prstClr val="black"/>
                </a:solidFill>
                <a:effectLst/>
                <a:uLnTx/>
                <a:uFillTx/>
                <a:latin typeface="Calibri"/>
                <a:ea typeface="+mn-ea"/>
                <a:cs typeface="+mn-cs"/>
              </a:rPr>
              <a:t>.</a:t>
            </a:r>
            <a:endPar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والمجد لله دائماً</a:t>
            </a:r>
            <a:endParaRPr kumimoji="0" lang="ar-SA" sz="36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de la veille du Jeudi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824192" y="53414"/>
            <a:ext cx="417646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 من ليلة الخميس</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14647057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056626"/>
            <a:ext cx="11305256" cy="2160240"/>
          </a:xfrm>
          <a:prstGeom prst="rect">
            <a:avLst/>
          </a:prstGeom>
        </p:spPr>
        <p:txBody>
          <a:bodyPr vert="horz" lIns="91440" tIns="45720" rIns="91440" bIns="45720" rtlCol="0" anchor="ctr">
            <a:noAutofit/>
          </a:bodyPr>
          <a:lstStyle/>
          <a:p>
            <a:pPr algn="ctr"/>
            <a:r>
              <a:rPr lang="ar-EG" sz="7200" b="1" dirty="0">
                <a:solidFill>
                  <a:srgbClr val="C00000"/>
                </a:solidFill>
                <a:latin typeface="Times New Roman" panose="02020603050405020304" pitchFamily="18" charset="0"/>
              </a:rPr>
              <a:t>مقدمة الطرح</a:t>
            </a:r>
            <a:r>
              <a:rPr lang="ar-SA" sz="7200" b="1" dirty="0">
                <a:solidFill>
                  <a:srgbClr val="C00000"/>
                </a:solidFill>
                <a:latin typeface="Times New Roman" panose="02020603050405020304" pitchFamily="18" charset="0"/>
              </a:rPr>
              <a:t> </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1270862"/>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a:solidFill>
                  <a:srgbClr val="C00000"/>
                </a:solidFill>
                <a:latin typeface="Castellar" panose="020A0402060406010301" pitchFamily="18" charset="0"/>
              </a:rPr>
              <a:t>Introduction du commentaire</a:t>
            </a:r>
          </a:p>
        </p:txBody>
      </p:sp>
      <p:sp>
        <p:nvSpPr>
          <p:cNvPr id="4" name="Rectangle 3">
            <a:hlinkClick r:id="rId3" action="ppaction://hlinksldjump"/>
            <a:extLst>
              <a:ext uri="{FF2B5EF4-FFF2-40B4-BE49-F238E27FC236}">
                <a16:creationId xmlns:a16="http://schemas.microsoft.com/office/drawing/2014/main" id="{E25475DF-D060-41D4-84BA-161B127F6F3F}"/>
              </a:ext>
            </a:extLst>
          </p:cNvPr>
          <p:cNvSpPr/>
          <p:nvPr/>
        </p:nvSpPr>
        <p:spPr>
          <a:xfrm>
            <a:off x="9264352" y="5949280"/>
            <a:ext cx="2232248" cy="377815"/>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9ème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39605119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Aie pitié de nous Seigneur, alléluia. Au nom du Père, du Fils et du Saint-Esprit, un seul Dieu,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13640"/>
            <a:ext cx="3574559" cy="5232202"/>
          </a:xfrm>
          <a:prstGeom prst="rect">
            <a:avLst/>
          </a:prstGeom>
        </p:spPr>
        <p:txBody>
          <a:bodyPr wrap="square" anchor="ctr" anchorCtr="0">
            <a:spAutoFit/>
          </a:bodyPr>
          <a:lstStyle/>
          <a:p>
            <a:pPr algn="just" rtl="1">
              <a:spcAft>
                <a:spcPts val="1200"/>
              </a:spcAft>
            </a:pPr>
            <a:r>
              <a:rPr lang="ar-AE" sz="5400" b="1" dirty="0">
                <a:latin typeface="Book Antiqua" panose="02040602050305030304" pitchFamily="18" charset="0"/>
              </a:rPr>
              <a:t>يا رب ارحمنا. </a:t>
            </a:r>
            <a:r>
              <a:rPr lang="ar-AE" sz="5400" b="1" dirty="0" err="1">
                <a:latin typeface="Book Antiqua" panose="02040602050305030304" pitchFamily="18" charset="0"/>
              </a:rPr>
              <a:t>الليلويا</a:t>
            </a:r>
            <a:r>
              <a:rPr lang="ar-AE" sz="5400" b="1" dirty="0">
                <a:latin typeface="Book Antiqua" panose="02040602050305030304" pitchFamily="18" charset="0"/>
              </a:rPr>
              <a:t>.</a:t>
            </a:r>
            <a:endParaRPr lang="fr-FR" sz="5400" b="1" dirty="0">
              <a:latin typeface="Book Antiqua" panose="02040602050305030304" pitchFamily="18" charset="0"/>
            </a:endParaRPr>
          </a:p>
          <a:p>
            <a:pPr algn="just" rtl="1"/>
            <a:r>
              <a:rPr lang="ar-AE" sz="5400" b="1" dirty="0">
                <a:latin typeface="Book Antiqua" panose="02040602050305030304" pitchFamily="18" charset="0"/>
              </a:rPr>
              <a:t> باسم ألآب والابن والروح القدس إلهٍ واحد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655052"/>
            <a:ext cx="3933030" cy="5663089"/>
          </a:xfrm>
          <a:prstGeom prst="rect">
            <a:avLst/>
          </a:prstGeom>
        </p:spPr>
        <p:txBody>
          <a:bodyPr wrap="square">
            <a:spAutoFit/>
          </a:bodyPr>
          <a:lstStyle/>
          <a:p>
            <a:pPr algn="just">
              <a:spcAft>
                <a:spcPts val="1200"/>
              </a:spcAft>
            </a:pPr>
            <a:r>
              <a:rPr lang="fr-FR" sz="4400" b="1" dirty="0">
                <a:latin typeface="CS Avva Shenouda" panose="020B7200000000000000" pitchFamily="34" charset="0"/>
              </a:rPr>
              <a:t>`P[</a:t>
            </a:r>
            <a:r>
              <a:rPr lang="fr-FR" sz="4400" b="1" dirty="0" err="1">
                <a:latin typeface="CS Avva Shenouda" panose="020B7200000000000000" pitchFamily="34" charset="0"/>
              </a:rPr>
              <a:t>oic</a:t>
            </a:r>
            <a:r>
              <a:rPr lang="fr-FR" sz="4400" b="1" dirty="0">
                <a:latin typeface="CS Avva Shenouda" panose="020B7200000000000000" pitchFamily="34" charset="0"/>
              </a:rPr>
              <a:t> </a:t>
            </a:r>
            <a:r>
              <a:rPr lang="fr-FR" sz="4400" b="1" dirty="0" err="1">
                <a:latin typeface="CS Avva Shenouda" panose="020B7200000000000000" pitchFamily="34" charset="0"/>
              </a:rPr>
              <a:t>nai</a:t>
            </a:r>
            <a:r>
              <a:rPr lang="fr-FR" sz="4400" b="1" dirty="0">
                <a:latin typeface="CS Avva Shenouda" panose="020B7200000000000000" pitchFamily="34" charset="0"/>
              </a:rPr>
              <a:t> nan </a:t>
            </a:r>
            <a:r>
              <a:rPr lang="fr-FR" sz="4400" b="1" dirty="0" err="1">
                <a:latin typeface="CS Avva Shenouda" panose="020B7200000000000000" pitchFamily="34" charset="0"/>
              </a:rPr>
              <a:t>allyloui`a</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Qen</a:t>
            </a:r>
            <a:r>
              <a:rPr lang="fr-FR" sz="4400" b="1" dirty="0">
                <a:latin typeface="CS Avva Shenouda" panose="020B7200000000000000" pitchFamily="34" charset="0"/>
              </a:rPr>
              <a:t> `</a:t>
            </a:r>
            <a:r>
              <a:rPr lang="fr-FR" sz="4400" b="1" dirty="0" err="1">
                <a:latin typeface="CS Avva Shenouda" panose="020B7200000000000000" pitchFamily="34" charset="0"/>
              </a:rPr>
              <a:t>vran</a:t>
            </a:r>
            <a:r>
              <a:rPr lang="fr-FR" sz="4400" b="1" dirty="0">
                <a:latin typeface="CS Avva Shenouda" panose="020B7200000000000000" pitchFamily="34" charset="0"/>
              </a:rPr>
              <a:t> `</a:t>
            </a:r>
            <a:r>
              <a:rPr lang="fr-FR" sz="4400" b="1" dirty="0" err="1">
                <a:latin typeface="CS Avva Shenouda" panose="020B7200000000000000" pitchFamily="34" charset="0"/>
              </a:rPr>
              <a:t>mViwt</a:t>
            </a:r>
            <a:r>
              <a:rPr lang="fr-FR" sz="4400" b="1" dirty="0">
                <a:latin typeface="CS Avva Shenouda" panose="020B7200000000000000" pitchFamily="34" charset="0"/>
              </a:rPr>
              <a:t> nem </a:t>
            </a:r>
            <a:r>
              <a:rPr lang="fr-FR" sz="4400" b="1" dirty="0" err="1">
                <a:latin typeface="CS Avva Shenouda" panose="020B7200000000000000" pitchFamily="34" charset="0"/>
              </a:rPr>
              <a:t>Psyri</a:t>
            </a:r>
            <a:r>
              <a:rPr lang="fr-FR" sz="4400" b="1" dirty="0">
                <a:latin typeface="CS Avva Shenouda" panose="020B7200000000000000" pitchFamily="34" charset="0"/>
              </a:rPr>
              <a:t> </a:t>
            </a:r>
            <a:r>
              <a:rPr lang="fr-FR" sz="4400" b="1" dirty="0">
                <a:latin typeface="CS Avva Shenouda" pitchFamily="34" charset="0"/>
                <a:cs typeface="Times New Roman" pitchFamily="18" charset="0"/>
              </a:rPr>
              <a:t>@ </a:t>
            </a:r>
            <a:r>
              <a:rPr lang="fr-FR" sz="4400" b="1" dirty="0">
                <a:latin typeface="CS Avva Shenouda" panose="020B7200000000000000" pitchFamily="34" charset="0"/>
              </a:rPr>
              <a:t>nem </a:t>
            </a:r>
            <a:r>
              <a:rPr lang="fr-FR" sz="4400" b="1" dirty="0" err="1">
                <a:latin typeface="CS Avva Shenouda" panose="020B7200000000000000" pitchFamily="34" charset="0"/>
              </a:rPr>
              <a:t>Pi`pneuma</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latin typeface="CS Avva Shenouda" panose="020B7200000000000000" pitchFamily="34" charset="0"/>
              </a:rPr>
              <a:t>ounou</a:t>
            </a:r>
            <a:r>
              <a:rPr lang="fr-FR" sz="4400" b="1" dirty="0">
                <a:latin typeface="CS Avva Shenouda" panose="020B7200000000000000" pitchFamily="34" charset="0"/>
              </a:rPr>
              <a:t>] `</a:t>
            </a:r>
            <a:r>
              <a:rPr lang="fr-FR" sz="4400" b="1" dirty="0" err="1">
                <a:latin typeface="CS Avva Shenouda" panose="020B7200000000000000" pitchFamily="34" charset="0"/>
              </a:rPr>
              <a:t>nouwt</a:t>
            </a:r>
            <a:r>
              <a:rPr lang="fr-FR" sz="4400" b="1" dirty="0">
                <a:latin typeface="CS Avva Shenouda" panose="020B7200000000000000" pitchFamily="34" charset="0"/>
              </a:rPr>
              <a:t>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34635174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9340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Au nom de la Sainte Trinité</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consubstantielle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le Père et le Fils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et le Saint 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66483" y="475085"/>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ب</a:t>
            </a:r>
            <a:r>
              <a:rPr lang="ar-EG" sz="5400" b="1" dirty="0">
                <a:latin typeface="Book Antiqua" panose="02040602050305030304" pitchFamily="18" charset="0"/>
              </a:rPr>
              <a:t>إ</a:t>
            </a:r>
            <a:r>
              <a:rPr lang="ar-AE" sz="5400" b="1" dirty="0">
                <a:latin typeface="Book Antiqua" panose="02040602050305030304" pitchFamily="18" charset="0"/>
              </a:rPr>
              <a:t>سم الثالوث</a:t>
            </a:r>
            <a:endParaRPr lang="fr-FR" sz="5400" b="1" dirty="0">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err="1">
                <a:solidFill>
                  <a:srgbClr val="C00000"/>
                </a:solidFill>
                <a:latin typeface="Book Antiqua" panose="02040602050305030304" pitchFamily="18" charset="0"/>
              </a:rPr>
              <a:t>المساوى</a:t>
            </a:r>
            <a:endParaRPr lang="fr-FR" sz="5400" b="1" dirty="0">
              <a:solidFill>
                <a:srgbClr val="C00000"/>
              </a:solidFill>
              <a:latin typeface="Book Antiqua" panose="02040602050305030304" pitchFamily="18" charset="0"/>
            </a:endParaRPr>
          </a:p>
          <a:p>
            <a:pPr algn="ctr" rtl="1"/>
            <a:endParaRPr lang="fr-FR" sz="48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الآب </a:t>
            </a:r>
            <a:r>
              <a:rPr lang="ar-AE" sz="5400" b="1" dirty="0" err="1">
                <a:latin typeface="Book Antiqua" panose="02040602050305030304" pitchFamily="18" charset="0"/>
              </a:rPr>
              <a:t>والإبن</a:t>
            </a:r>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endParaRPr lang="fr-FR" sz="5400" b="1" dirty="0">
              <a:solidFill>
                <a:srgbClr val="C00000"/>
              </a:solidFill>
              <a:latin typeface="Book Antiqua" panose="02040602050305030304" pitchFamily="18" charset="0"/>
            </a:endParaRPr>
          </a:p>
          <a:p>
            <a:pPr algn="ctr" rtl="1"/>
            <a:r>
              <a:rPr lang="ar-AE" sz="5400" b="1" dirty="0">
                <a:solidFill>
                  <a:srgbClr val="C00000"/>
                </a:solidFill>
                <a:latin typeface="Book Antiqua" panose="02040602050305030304" pitchFamily="18" charset="0"/>
              </a:rPr>
              <a:t>والروح القدس</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00403"/>
            <a:ext cx="4285760" cy="5847755"/>
          </a:xfrm>
          <a:prstGeom prst="rect">
            <a:avLst/>
          </a:prstGeom>
        </p:spPr>
        <p:txBody>
          <a:bodyPr wrap="square">
            <a:spAutoFit/>
          </a:bodyPr>
          <a:lstStyle/>
          <a:p>
            <a:pPr algn="ctr"/>
            <a:r>
              <a:rPr lang="fr-FR" sz="4000" b="1" dirty="0" err="1">
                <a:solidFill>
                  <a:srgbClr val="000000"/>
                </a:solidFill>
                <a:latin typeface="Avva_Marcos" panose="04020500000000000000" pitchFamily="82" charset="0"/>
              </a:rPr>
              <a:t>Q</a:t>
            </a:r>
            <a:r>
              <a:rPr lang="fr-FR" sz="4000" b="1" dirty="0" err="1">
                <a:solidFill>
                  <a:srgbClr val="000000"/>
                </a:solidFill>
                <a:latin typeface="CS Avva Shenouda" panose="020B7200000000000000" pitchFamily="34" charset="0"/>
              </a:rPr>
              <a:t>en</a:t>
            </a: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vran</a:t>
            </a:r>
            <a:r>
              <a:rPr lang="fr-FR" sz="4000" b="1" dirty="0">
                <a:solidFill>
                  <a:srgbClr val="000000"/>
                </a:solidFill>
                <a:latin typeface="CS Avva Shenouda" panose="020B7200000000000000" pitchFamily="34" charset="0"/>
              </a:rPr>
              <a:t> `n}`triac</a:t>
            </a: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noumooucioc</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Viwt</a:t>
            </a:r>
            <a:r>
              <a:rPr lang="fr-FR" sz="4000" b="1" dirty="0">
                <a:solidFill>
                  <a:srgbClr val="000000"/>
                </a:solidFill>
                <a:latin typeface="CS Avva Shenouda" panose="020B7200000000000000" pitchFamily="34" charset="0"/>
              </a:rPr>
              <a:t> nem ` </a:t>
            </a:r>
            <a:r>
              <a:rPr lang="fr-FR" sz="4000" b="1" dirty="0" err="1">
                <a:solidFill>
                  <a:srgbClr val="000000"/>
                </a:solidFill>
                <a:latin typeface="CS Avva Shenouda" panose="020B7200000000000000" pitchFamily="34" charset="0"/>
              </a:rPr>
              <a:t>Psyri</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nem </a:t>
            </a:r>
            <a:r>
              <a:rPr lang="fr-FR" sz="4000" b="1" dirty="0" err="1">
                <a:solidFill>
                  <a:srgbClr val="C00000"/>
                </a:solidFill>
                <a:latin typeface="CS Avva Shenouda" panose="020B7200000000000000" pitchFamily="34" charset="0"/>
              </a:rPr>
              <a:t>Pipneuma</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e;ouab</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266089399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Salut à toi Marie</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la belle colombe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qui a enfanté pour nous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Dieu le Verbe.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740195"/>
            <a:ext cx="3666705" cy="5262979"/>
          </a:xfrm>
          <a:prstGeom prst="rect">
            <a:avLst/>
          </a:prstGeom>
        </p:spPr>
        <p:txBody>
          <a:bodyPr wrap="square" anchor="ctr" anchorCtr="0">
            <a:spAutoFit/>
          </a:bodyPr>
          <a:lstStyle/>
          <a:p>
            <a:pPr algn="ctr" rtl="1"/>
            <a:r>
              <a:rPr lang="ar-AE" sz="4800" b="1" dirty="0">
                <a:latin typeface="Book Antiqua" panose="02040602050305030304" pitchFamily="18" charset="0"/>
              </a:rPr>
              <a:t>السلام لك يا مريم</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الحمامة الحسنة</a:t>
            </a:r>
            <a:endParaRPr lang="fr-FR" sz="4800" b="1" dirty="0">
              <a:solidFill>
                <a:srgbClr val="C00000"/>
              </a:solidFill>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err="1">
                <a:latin typeface="Book Antiqua" panose="02040602050305030304" pitchFamily="18" charset="0"/>
              </a:rPr>
              <a:t>التى</a:t>
            </a:r>
            <a:r>
              <a:rPr lang="ar-AE" sz="4800" b="1" dirty="0">
                <a:latin typeface="Book Antiqua" panose="02040602050305030304" pitchFamily="18" charset="0"/>
              </a:rPr>
              <a:t> ولدت لنا</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latin typeface="Book Antiqua" panose="02040602050305030304" pitchFamily="18" charset="0"/>
              </a:rPr>
              <a:t> </a:t>
            </a:r>
            <a:r>
              <a:rPr lang="ar-AE" sz="4800" b="1" dirty="0">
                <a:solidFill>
                  <a:srgbClr val="C00000"/>
                </a:solidFill>
                <a:latin typeface="Book Antiqua" panose="02040602050305030304" pitchFamily="18" charset="0"/>
              </a:rPr>
              <a:t>الله الكلمة</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091048" cy="5632311"/>
          </a:xfrm>
          <a:prstGeom prst="rect">
            <a:avLst/>
          </a:prstGeom>
        </p:spPr>
        <p:txBody>
          <a:bodyPr wrap="square">
            <a:spAutoFit/>
          </a:bodyPr>
          <a:lstStyle/>
          <a:p>
            <a:pPr algn="ctr"/>
            <a:r>
              <a:rPr lang="fr-FR" sz="4000" b="1" dirty="0">
                <a:latin typeface="CS Avva Shenouda" panose="020B7200000000000000" pitchFamily="34" charset="0"/>
              </a:rPr>
              <a:t>&lt;</a:t>
            </a:r>
            <a:r>
              <a:rPr lang="fr-FR" sz="4000" b="1" dirty="0" err="1">
                <a:latin typeface="CS Avva Shenouda" panose="020B7200000000000000" pitchFamily="34" charset="0"/>
              </a:rPr>
              <a:t>ere</a:t>
            </a:r>
            <a:r>
              <a:rPr lang="fr-FR" sz="4000" b="1" dirty="0">
                <a:latin typeface="CS Avva Shenouda" panose="020B7200000000000000" pitchFamily="34" charset="0"/>
              </a:rPr>
              <a:t> ne </a:t>
            </a:r>
            <a:r>
              <a:rPr lang="fr-FR" sz="4000" b="1" dirty="0" err="1">
                <a:latin typeface="CS Avva Shenouda" panose="020B7200000000000000" pitchFamily="34" charset="0"/>
              </a:rPr>
              <a:t>Mari`a</a:t>
            </a:r>
            <a:endParaRPr lang="fr-FR" sz="4000" b="1" dirty="0">
              <a:latin typeface="CS Avva Shenouda" panose="020B7200000000000000" pitchFamily="34" charset="0"/>
            </a:endParaRP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rompi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e;necwc</a:t>
            </a:r>
            <a:endParaRPr lang="fr-FR" sz="4000" b="1" dirty="0">
              <a:solidFill>
                <a:srgbClr val="C00000"/>
              </a:solidFill>
              <a:latin typeface="CS Avva Shenouda" panose="020B7200000000000000" pitchFamily="34" charset="0"/>
            </a:endParaRPr>
          </a:p>
          <a:p>
            <a:pPr algn="ctr"/>
            <a:endParaRPr lang="fr-FR" sz="4000" b="1" dirty="0">
              <a:solidFill>
                <a:srgbClr val="C00000"/>
              </a:solidFill>
              <a:latin typeface="CS Avva Shenouda" panose="020B7200000000000000" pitchFamily="34" charset="0"/>
            </a:endParaRPr>
          </a:p>
          <a:p>
            <a:pPr algn="ctr"/>
            <a:r>
              <a:rPr lang="fr-FR" sz="4000" b="1" dirty="0">
                <a:latin typeface="CS Avva Shenouda" panose="020B7200000000000000" pitchFamily="34" charset="0"/>
              </a:rPr>
              <a:t> ;y`</a:t>
            </a:r>
            <a:r>
              <a:rPr lang="fr-FR" sz="4000" b="1" dirty="0" err="1">
                <a:latin typeface="CS Avva Shenouda" panose="020B7200000000000000" pitchFamily="34" charset="0"/>
              </a:rPr>
              <a:t>etacmici</a:t>
            </a:r>
            <a:r>
              <a:rPr lang="fr-FR" sz="4000" b="1" dirty="0">
                <a:latin typeface="CS Avva Shenouda" panose="020B7200000000000000" pitchFamily="34" charset="0"/>
              </a:rPr>
              <a:t> nan</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`m`</a:t>
            </a:r>
            <a:r>
              <a:rPr lang="fr-FR" sz="4000" b="1" dirty="0" err="1">
                <a:solidFill>
                  <a:srgbClr val="C00000"/>
                </a:solidFill>
                <a:latin typeface="CS Avva Shenouda" panose="020B7200000000000000" pitchFamily="34" charset="0"/>
              </a:rPr>
              <a:t>Vnou</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Pilogoc</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5169816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Commentaire</a:t>
            </a:r>
            <a:endParaRPr lang="fr-FR" sz="2800" b="1" dirty="0">
              <a:solidFill>
                <a:srgbClr val="C00000"/>
              </a:solidFill>
            </a:endParaRPr>
          </a:p>
          <a:p>
            <a:pPr marL="0" indent="0" algn="just">
              <a:buNone/>
            </a:pPr>
            <a:r>
              <a:rPr lang="fr-FR" sz="2800" b="1" dirty="0"/>
              <a:t>Le prophète Isaïe s'écrie par l'Esprit vers le peuple ignorant des fils d'Israël. Il leur reproche sans complaisance l'impureté de leurs actions et leurs péchés. Lorsqu' Emmanuel est venu et a fait ces choses surprenantes, ils ont transgressé ses paroles pleines de grâce et furent attirés par les superstitions et les actions vaines. Ils ont renié la gloire de sa Divinité. Ce sont les fils rejetés,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طــرح</a:t>
            </a:r>
            <a:endParaRPr kumimoji="0" 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إشعياء</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النبى</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يصرخ بالروح نحو الشعب الجاهل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بنى</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إسرائيل، يبكتهم بغير محاباة من أجل دنس أعمالهم وآثامهم. لما ظهر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عمانوئيل</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وصنع أعمالاً تبهر العقول، فتعدوا أقواله المملوءة نعمة ومالوا إلى الخرافات والأعمال الباطلة، وجحدوا مجد لاهوته، أعنى الأبناء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المرذولين</a:t>
            </a:r>
            <a:endPar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de la veille du Jeudi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040216" y="53414"/>
            <a:ext cx="396044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 من ليلة الخميس</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55746531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les plantes qui ne portent pas de fruit. Rejette leurs idées ô grand prophète. Ils ressemblent à leurs pères et ils ont comblé leurs mesures. Il dit: «Seigneur, qui a cru à notre parole? et le bras du Seigneur, à qui a-t-il été révélé?» La voix du Seigneur c'est son Fils Unique qui est apparu charnellement aux fils d'Israël. Il les a traités avec Sa justice et Sa miséricorde. Mais ils ne Lui ont pas obéi, ils n'ont pas cru en Lui.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والزرع الغير مثمر، بك</a:t>
            </a: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ت رأيهم أيها النبى العظيم، لأنهم تشبهوا بآبائهم و</a:t>
            </a: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كملوا مكاييلهم فقال: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يارب</a:t>
            </a:r>
            <a:r>
              <a:rPr kumimoji="0" lang="ar-BH"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من صدق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خبرنا؟</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وذراعك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يارب</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لمن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أعلنت؟</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إن صوت الرب هو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إبنه</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الوحيد الذى تراءى بالجسد لبنى إسرائيل وعدله ورحمته أظهرهما فيهم، ومع هذا لم يطيعوا ولم يؤمنوا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به.</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t>
            </a:r>
            <a:endPar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de la veille du Jeudi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84232" y="53414"/>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 من ليلة الخميس</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58512657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Comment auraient-ils pu croire au Christ puisque Isaïe avait déjà dit à leur sujet: «Il a aveuglé leurs yeux et il a endurci leur cœur, pour que leurs yeux ne voient pas, que leur cœur ne comprenne pas, qu'ils ne se convertissent pas…» Ecoute Israël! Aucun autre ne se lèvera pour sauver ton peuple de Sa part. Lui seul, Jésus le Sauveur du monde, a uni les juifs et les païens par Son incarnation. La lumière est venue chez les siens,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كيف يؤمنون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وإشعياء</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سبق فنطق من أجلهم هكذا قائلاً: إنه طمس عيونهم وبلد قلوبهم وثقل آذانهم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وأفهامهم</a:t>
            </a: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معاً</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t>
            </a:r>
            <a:r>
              <a:rPr kumimoji="0" lang="ar-BH"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سمع يا إسرائيل، ليس آخر يقوم يخلص شعبك من قبله إلا يسوع مخلص العالم</a:t>
            </a:r>
            <a:r>
              <a:rPr kumimoji="0" lang="ar-EG"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الذى جعل ال</a:t>
            </a:r>
            <a:r>
              <a:rPr kumimoji="0" lang="ar-BH"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ثنين واحداً بتجسده. جاء النور إلى خاصته</a:t>
            </a:r>
            <a:endPar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de la veille du Jeudi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12224" y="53414"/>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 من ليلة الخميس</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10064006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mais ils ne l'ont pas reçue. Ils ont mieux aimé les ténèbres. Les nations étrangères ont reçu ses commandements, ils sont devenus Son peuple réuni en tout lieu. Ils ont connu Sa miséricorde et Sa grâce débordante dont Il les a comblées par Sa bonté.</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وخاصته لم تقبله، بل أحبوا الظلمة</a:t>
            </a:r>
            <a:r>
              <a:rPr kumimoji="0" lang="ar-EG"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والشعوب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الغري</a:t>
            </a:r>
            <a:r>
              <a:rPr kumimoji="0" lang="ar-BH"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ب</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ة قبلت وصاياه وصارت له شعباً مجتمعاً فى كل مكان، وعرفوا رحمته وغزير نعمته التى أفاضها عليهم كصلاحه.</a:t>
            </a:r>
            <a:endPar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de la veille du Jeudi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256240" y="53414"/>
            <a:ext cx="374441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 من ليلة الخميس</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61030872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Réponds du commentaire</a:t>
            </a:r>
          </a:p>
          <a:p>
            <a:pPr marL="0" indent="0" algn="ctr">
              <a:buNone/>
            </a:pPr>
            <a:endParaRPr lang="fr-FR" sz="2800" b="1" dirty="0">
              <a:solidFill>
                <a:srgbClr val="C00000"/>
              </a:solidFill>
            </a:endParaRPr>
          </a:p>
          <a:p>
            <a:pPr marL="0" indent="0" algn="ctr">
              <a:buNone/>
            </a:pPr>
            <a:r>
              <a:rPr lang="fr-FR" sz="2800" b="1" dirty="0"/>
              <a:t>Le Christ notre Sauveur </a:t>
            </a:r>
          </a:p>
          <a:p>
            <a:pPr marL="0" indent="0" algn="ctr">
              <a:buNone/>
            </a:pPr>
            <a:r>
              <a:rPr lang="fr-FR" sz="2800" b="1" dirty="0"/>
              <a:t>est venu et a souffert pour nous </a:t>
            </a:r>
          </a:p>
          <a:p>
            <a:pPr marL="0" indent="0" algn="ctr">
              <a:buNone/>
            </a:pPr>
            <a:r>
              <a:rPr lang="fr-FR" sz="2800" b="1" dirty="0"/>
              <a:t>afin que par Sa Passion Il nous sauve.</a:t>
            </a:r>
          </a:p>
          <a:p>
            <a:pPr marL="0" indent="0" algn="ctr">
              <a:buNone/>
            </a:pPr>
            <a:endParaRPr lang="fr-FR" sz="2800" b="1" dirty="0"/>
          </a:p>
          <a:p>
            <a:pPr marL="0" indent="0" algn="ctr">
              <a:buNone/>
            </a:pPr>
            <a:r>
              <a:rPr lang="fr-FR" sz="2800" b="1" dirty="0"/>
              <a:t>Glorifions-Le et exaltons son Nom car il a eu pitié de nous 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fr-FR" sz="3600" b="1" i="1" dirty="0">
                <a:solidFill>
                  <a:srgbClr val="C00000"/>
                </a:solidFill>
                <a:latin typeface="Times New Roman" panose="02020603050405020304" pitchFamily="18" charset="0"/>
              </a:rPr>
              <a:t> </a:t>
            </a:r>
            <a:r>
              <a:rPr lang="ar-SA" sz="3600" b="1" i="1" dirty="0">
                <a:solidFill>
                  <a:srgbClr val="C00000"/>
                </a:solidFill>
                <a:latin typeface="Times New Roman" panose="02020603050405020304" pitchFamily="18" charset="0"/>
              </a:rPr>
              <a:t>مرد</a:t>
            </a:r>
            <a:endParaRPr lang="fr-FR" sz="3600" b="1" i="1" dirty="0">
              <a:solidFill>
                <a:srgbClr val="C00000"/>
              </a:solidFill>
              <a:latin typeface="Times New Roman" panose="02020603050405020304" pitchFamily="18" charset="0"/>
            </a:endParaRPr>
          </a:p>
          <a:p>
            <a:pPr algn="just"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المسيح مخلصنا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جاء وتألم</a:t>
            </a:r>
            <a:r>
              <a:rPr lang="fr-FR" sz="3600" b="1" dirty="0">
                <a:latin typeface="Times New Roman" panose="02020603050405020304" pitchFamily="18" charset="0"/>
              </a:rPr>
              <a:t> </a:t>
            </a:r>
            <a:r>
              <a:rPr lang="ar-AE" sz="3600" b="1" dirty="0">
                <a:latin typeface="Times New Roman" panose="02020603050405020304" pitchFamily="18" charset="0"/>
              </a:rPr>
              <a:t>عنا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لكي ب</a:t>
            </a:r>
            <a:r>
              <a:rPr lang="ar-EG" sz="3600" b="1" dirty="0">
                <a:latin typeface="Times New Roman" panose="02020603050405020304" pitchFamily="18" charset="0"/>
              </a:rPr>
              <a:t>آ</a:t>
            </a:r>
            <a:r>
              <a:rPr lang="ar-SA" sz="3600" b="1" dirty="0">
                <a:latin typeface="Times New Roman" panose="02020603050405020304" pitchFamily="18" charset="0"/>
              </a:rPr>
              <a:t>لامه يخلصنا </a:t>
            </a:r>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فلنمجده ونرفع </a:t>
            </a:r>
            <a:r>
              <a:rPr lang="ar-EG" sz="3600" b="1">
                <a:latin typeface="Times New Roman" panose="02020603050405020304" pitchFamily="18" charset="0"/>
              </a:rPr>
              <a:t>إ</a:t>
            </a:r>
            <a:r>
              <a:rPr lang="ar-SA" sz="3600" b="1">
                <a:latin typeface="Times New Roman" panose="02020603050405020304" pitchFamily="18" charset="0"/>
              </a:rPr>
              <a:t>سمه</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 لأنه صنع معنا رحمة كعظيم رحمته</a:t>
            </a:r>
          </a:p>
        </p:txBody>
      </p:sp>
      <p:sp>
        <p:nvSpPr>
          <p:cNvPr id="6" name="Rectangle 5">
            <a:hlinkClick r:id="rId3" action="ppaction://hlinksldjump"/>
            <a:extLst>
              <a:ext uri="{FF2B5EF4-FFF2-40B4-BE49-F238E27FC236}">
                <a16:creationId xmlns:a16="http://schemas.microsoft.com/office/drawing/2014/main" id="{0494CBBC-6B03-4499-A82C-7D0D1EE08612}"/>
              </a:ext>
            </a:extLst>
          </p:cNvPr>
          <p:cNvSpPr/>
          <p:nvPr/>
        </p:nvSpPr>
        <p:spPr>
          <a:xfrm>
            <a:off x="3758580" y="6131573"/>
            <a:ext cx="5078188" cy="325391"/>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commentaire</a:t>
            </a: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 de la 9ème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4679822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spcBef>
                <a:spcPts val="0"/>
              </a:spcBef>
              <a:buNone/>
            </a:pPr>
            <a:r>
              <a:rPr lang="fr-FR" sz="3600" b="1" dirty="0">
                <a:latin typeface="Book Antiqua" panose="02040602050305030304" pitchFamily="18" charset="0"/>
              </a:rPr>
              <a:t>Le Christ notre Sauveur</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est venu et a souffert</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afin que par Sa Passion</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Il nous sauve.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547654"/>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المسيح مخلصنا</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جاء وتألم عنا</a:t>
            </a:r>
            <a:endParaRPr lang="fr-FR" sz="54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a:latin typeface="Book Antiqua" panose="02040602050305030304" pitchFamily="18" charset="0"/>
              </a:rPr>
              <a:t>لكى بآلامه</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 يخلصنا</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Avva_Marcos" panose="04020500000000000000" pitchFamily="82" charset="0"/>
              </a:rPr>
              <a:t>P</a:t>
            </a:r>
            <a:r>
              <a:rPr lang="fr-FR" sz="4000" b="1" dirty="0">
                <a:latin typeface="CS Avva Shenouda" panose="020B7200000000000000" pitchFamily="34" charset="0"/>
              </a:rPr>
              <a:t>i`,</a:t>
            </a:r>
            <a:r>
              <a:rPr lang="fr-FR" sz="4000" b="1" dirty="0" err="1">
                <a:latin typeface="CS Avva Shenouda" panose="020B7200000000000000" pitchFamily="34" charset="0"/>
              </a:rPr>
              <a:t>rictoc</a:t>
            </a:r>
            <a:r>
              <a:rPr lang="fr-FR" sz="4000" b="1" dirty="0">
                <a:latin typeface="CS Avva Shenouda" panose="020B7200000000000000" pitchFamily="34" charset="0"/>
              </a:rPr>
              <a:t> </a:t>
            </a:r>
            <a:r>
              <a:rPr lang="fr-FR" sz="4000" b="1" dirty="0" err="1">
                <a:latin typeface="CS Avva Shenouda" panose="020B7200000000000000" pitchFamily="34" charset="0"/>
              </a:rPr>
              <a:t>Pencwtyr</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af`i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afsep`mkah</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latin typeface="CS Avva Shenouda" panose="020B7200000000000000" pitchFamily="34" charset="0"/>
              </a:rPr>
              <a:t>hina</a:t>
            </a:r>
            <a:r>
              <a:rPr lang="fr-FR" sz="4000" b="1" dirty="0">
                <a:latin typeface="CS Avva Shenouda" panose="020B7200000000000000" pitchFamily="34" charset="0"/>
              </a:rPr>
              <a:t> </a:t>
            </a:r>
            <a:r>
              <a:rPr lang="fr-FR" sz="4000" b="1" dirty="0" err="1">
                <a:latin typeface="CS Avva Shenouda" panose="020B7200000000000000" pitchFamily="34" charset="0"/>
              </a:rPr>
              <a:t>qen</a:t>
            </a:r>
            <a:r>
              <a:rPr lang="fr-FR" sz="4000" b="1" dirty="0">
                <a:latin typeface="CS Avva Shenouda" panose="020B7200000000000000" pitchFamily="34" charset="0"/>
              </a:rPr>
              <a:t> </a:t>
            </a:r>
            <a:r>
              <a:rPr lang="fr-FR" sz="4000" b="1" dirty="0" err="1">
                <a:latin typeface="CS Avva Shenouda" panose="020B7200000000000000" pitchFamily="34" charset="0"/>
              </a:rPr>
              <a:t>nef`mkauh</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a:t>
            </a:r>
            <a:r>
              <a:rPr lang="fr-FR" sz="4000" b="1" dirty="0" err="1">
                <a:solidFill>
                  <a:srgbClr val="C00000"/>
                </a:solidFill>
                <a:latin typeface="CS Avva Shenouda" panose="020B7200000000000000" pitchFamily="34" charset="0"/>
              </a:rPr>
              <a:t>ntefcw</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mmon</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48647603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523689"/>
            <a:ext cx="3996931" cy="5742656"/>
          </a:xfrm>
        </p:spPr>
        <p:txBody>
          <a:bodyPr numCol="1" spcCol="72000" anchor="ctr">
            <a:noAutofit/>
          </a:bodyPr>
          <a:lstStyle/>
          <a:p>
            <a:pPr marL="0" indent="0" algn="ctr">
              <a:spcBef>
                <a:spcPts val="0"/>
              </a:spcBef>
              <a:buNone/>
            </a:pPr>
            <a:r>
              <a:rPr lang="fr-FR" sz="3600" b="1" dirty="0">
                <a:latin typeface="Book Antiqua" panose="02040602050305030304" pitchFamily="18" charset="0"/>
              </a:rPr>
              <a:t>Glorifions-Le</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et exaltons Son Nom</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 car Il a eu pitié de nous</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52697"/>
            <a:ext cx="3666705" cy="6186309"/>
          </a:xfrm>
          <a:prstGeom prst="rect">
            <a:avLst/>
          </a:prstGeom>
        </p:spPr>
        <p:txBody>
          <a:bodyPr wrap="square" anchor="ctr" anchorCtr="0">
            <a:spAutoFit/>
          </a:bodyPr>
          <a:lstStyle/>
          <a:p>
            <a:pPr algn="ctr" rtl="1"/>
            <a:r>
              <a:rPr lang="ar-AE" sz="5400" b="1" dirty="0">
                <a:latin typeface="Book Antiqua" panose="02040602050305030304" pitchFamily="18" charset="0"/>
              </a:rPr>
              <a:t>فلنمجده</a:t>
            </a:r>
            <a:endParaRPr lang="fr-FR" sz="5400" b="1" dirty="0">
              <a:latin typeface="Book Antiqua" panose="02040602050305030304" pitchFamily="18" charset="0"/>
            </a:endParaRPr>
          </a:p>
          <a:p>
            <a:pPr algn="ctr" rtl="1"/>
            <a:endParaRPr lang="ar-AE" sz="28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ونرفع </a:t>
            </a:r>
            <a:r>
              <a:rPr lang="ar-AE" sz="5400" b="1" dirty="0" err="1">
                <a:solidFill>
                  <a:srgbClr val="C00000"/>
                </a:solidFill>
                <a:latin typeface="Book Antiqua" panose="02040602050305030304" pitchFamily="18" charset="0"/>
              </a:rPr>
              <a:t>إسمه</a:t>
            </a:r>
            <a:endParaRPr lang="fr-FR" sz="5400" b="1" dirty="0">
              <a:solidFill>
                <a:srgbClr val="C00000"/>
              </a:solidFill>
              <a:latin typeface="Book Antiqua" panose="02040602050305030304" pitchFamily="18" charset="0"/>
            </a:endParaRPr>
          </a:p>
          <a:p>
            <a:pPr algn="ctr" rtl="1"/>
            <a:r>
              <a:rPr lang="ar-AE" sz="4400" b="1" dirty="0">
                <a:latin typeface="Book Antiqua" panose="02040602050305030304" pitchFamily="18" charset="0"/>
              </a:rPr>
              <a:t> </a:t>
            </a:r>
            <a:endParaRPr lang="ar-AE" sz="5400" b="1" dirty="0">
              <a:latin typeface="Book Antiqua" panose="02040602050305030304" pitchFamily="18" charset="0"/>
            </a:endParaRPr>
          </a:p>
          <a:p>
            <a:pPr algn="ctr" rtl="1"/>
            <a:r>
              <a:rPr lang="ar-AE" sz="5400" b="1" dirty="0">
                <a:latin typeface="Book Antiqua" panose="02040602050305030304" pitchFamily="18" charset="0"/>
              </a:rPr>
              <a:t>لأنه صنع معنا </a:t>
            </a: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رحمةً كعظيم رحمته</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CS Avva Shenouda" panose="020B7200000000000000" pitchFamily="34" charset="0"/>
              </a:rPr>
              <a:t>Maren]`</a:t>
            </a:r>
            <a:r>
              <a:rPr lang="fr-FR" sz="4000" b="1" dirty="0" err="1">
                <a:latin typeface="CS Avva Shenouda" panose="020B7200000000000000" pitchFamily="34" charset="0"/>
              </a:rPr>
              <a:t>wou</a:t>
            </a:r>
            <a:r>
              <a:rPr lang="fr-FR" sz="4000" b="1" dirty="0">
                <a:latin typeface="CS Avva Shenouda" panose="020B7200000000000000" pitchFamily="34" charset="0"/>
              </a:rPr>
              <a:t> </a:t>
            </a:r>
            <a:r>
              <a:rPr lang="fr-FR" sz="4000" b="1" dirty="0" err="1">
                <a:latin typeface="CS Avva Shenouda" panose="020B7200000000000000" pitchFamily="34" charset="0"/>
              </a:rPr>
              <a:t>naf</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ten</a:t>
            </a:r>
            <a:r>
              <a:rPr lang="fr-FR" sz="4000" b="1" dirty="0">
                <a:solidFill>
                  <a:srgbClr val="C00000"/>
                </a:solidFill>
                <a:latin typeface="CS Avva Shenouda" panose="020B7200000000000000" pitchFamily="34" charset="0"/>
              </a:rPr>
              <a:t>[ici `</a:t>
            </a:r>
            <a:r>
              <a:rPr lang="fr-FR" sz="4000" b="1" dirty="0" err="1">
                <a:solidFill>
                  <a:srgbClr val="C00000"/>
                </a:solidFill>
                <a:latin typeface="CS Avva Shenouda" panose="020B7200000000000000" pitchFamily="34" charset="0"/>
              </a:rPr>
              <a:t>mpefran</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latin typeface="CS Avva Shenouda" panose="020B7200000000000000" pitchFamily="34" charset="0"/>
              </a:rPr>
              <a:t>je </a:t>
            </a:r>
            <a:r>
              <a:rPr lang="fr-FR" sz="4000" b="1" dirty="0" err="1">
                <a:latin typeface="CS Avva Shenouda" panose="020B7200000000000000" pitchFamily="34" charset="0"/>
              </a:rPr>
              <a:t>aferounai</a:t>
            </a:r>
            <a:r>
              <a:rPr lang="fr-FR" sz="4000" b="1" dirty="0">
                <a:latin typeface="CS Avva Shenouda" panose="020B7200000000000000" pitchFamily="34" charset="0"/>
              </a:rPr>
              <a:t> </a:t>
            </a:r>
            <a:r>
              <a:rPr lang="fr-FR" sz="4000" b="1" dirty="0" err="1">
                <a:latin typeface="CS Avva Shenouda" panose="020B7200000000000000" pitchFamily="34" charset="0"/>
              </a:rPr>
              <a:t>neman</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kata </a:t>
            </a:r>
            <a:r>
              <a:rPr lang="fr-FR" sz="4000" b="1" dirty="0" err="1">
                <a:solidFill>
                  <a:srgbClr val="C00000"/>
                </a:solidFill>
                <a:latin typeface="CS Avva Shenouda" panose="020B7200000000000000" pitchFamily="34" charset="0"/>
              </a:rPr>
              <a:t>pefnis</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nnai</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18425831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23556"/>
        <p:cNvGrpSpPr/>
        <p:nvPr/>
      </p:nvGrpSpPr>
      <p:grpSpPr>
        <a:xfrm>
          <a:off x="0" y="0"/>
          <a:ext cx="0" cy="0"/>
          <a:chOff x="0" y="0"/>
          <a:chExt cx="0" cy="0"/>
        </a:xfrm>
      </p:grpSpPr>
      <p:sp>
        <p:nvSpPr>
          <p:cNvPr id="23558" name="Shape 23558">
            <a:hlinkClick r:id="rId3"/>
          </p:cNvPr>
          <p:cNvSpPr txBox="1"/>
          <p:nvPr/>
        </p:nvSpPr>
        <p:spPr>
          <a:xfrm>
            <a:off x="7454847" y="1855365"/>
            <a:ext cx="4127553" cy="4432910"/>
          </a:xfrm>
          <a:prstGeom prst="rect">
            <a:avLst/>
          </a:prstGeom>
          <a:noFill/>
          <a:ln>
            <a:noFill/>
          </a:ln>
        </p:spPr>
        <p:txBody>
          <a:bodyPr wrap="square" lIns="91425" tIns="91425" rIns="91425" bIns="91425" anchor="t" anchorCtr="0">
            <a:noAutofit/>
          </a:bodyPr>
          <a:lstStyle/>
          <a:p>
            <a:pPr marL="571500" lvl="0" indent="-571500" algn="r" rtl="1">
              <a:spcBef>
                <a:spcPts val="600"/>
              </a:spcBef>
              <a:spcAft>
                <a:spcPts val="600"/>
              </a:spcAft>
              <a:buFont typeface="Wingdings" panose="05000000000000000000" pitchFamily="2" charset="2"/>
              <a:buChar char="v"/>
            </a:pPr>
            <a:r>
              <a:rPr lang="ar-SA" sz="2800" b="1" dirty="0">
                <a:hlinkClick r:id="rId4" action="ppaction://hlinksldjump"/>
              </a:rPr>
              <a:t>النبوات</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err="1">
                <a:hlinkClick r:id="rId5" action="ppaction://hlinksldjump"/>
              </a:rPr>
              <a:t>تسبحة</a:t>
            </a:r>
            <a:r>
              <a:rPr lang="ar-SA" sz="2800" b="1" dirty="0">
                <a:hlinkClick r:id="rId5" action="ppaction://hlinksldjump"/>
              </a:rPr>
              <a:t> </a:t>
            </a:r>
            <a:r>
              <a:rPr lang="ar-SA" sz="2800" b="1" dirty="0" err="1">
                <a:hlinkClick r:id="rId5" action="ppaction://hlinksldjump"/>
              </a:rPr>
              <a:t>البصخة</a:t>
            </a:r>
            <a:endParaRPr lang="fr-FR" sz="2800" b="1" dirty="0"/>
          </a:p>
          <a:p>
            <a:pPr marL="571500" lvl="0" indent="-571500" algn="r" rtl="1">
              <a:spcBef>
                <a:spcPts val="600"/>
              </a:spcBef>
              <a:spcAft>
                <a:spcPts val="600"/>
              </a:spcAft>
              <a:buFont typeface="Wingdings" panose="05000000000000000000" pitchFamily="2" charset="2"/>
              <a:buChar char="v"/>
            </a:pPr>
            <a:r>
              <a:rPr lang="ar-AE" sz="2800" b="1" dirty="0">
                <a:hlinkClick r:id="rId6" action="ppaction://hlinksldjump"/>
              </a:rPr>
              <a:t>مزمور</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a:hlinkClick r:id="rId7" action="ppaction://hlinksldjump"/>
              </a:rPr>
              <a:t>الإنجيل</a:t>
            </a:r>
            <a:endParaRPr lang="fr-FR" sz="2800" b="1" dirty="0"/>
          </a:p>
          <a:p>
            <a:pPr marL="571500" lvl="0" indent="-571500" algn="r" rtl="1">
              <a:spcBef>
                <a:spcPts val="600"/>
              </a:spcBef>
              <a:spcAft>
                <a:spcPts val="600"/>
              </a:spcAft>
              <a:buFont typeface="Wingdings" panose="05000000000000000000" pitchFamily="2" charset="2"/>
              <a:buChar char="v"/>
            </a:pPr>
            <a:r>
              <a:rPr lang="ar-EG" sz="2800" b="1" dirty="0">
                <a:hlinkClick r:id="rId8" action="ppaction://hlinksldjump"/>
              </a:rPr>
              <a:t>الطرح</a:t>
            </a:r>
            <a:endParaRPr lang="fr-FR" sz="2800" b="1" dirty="0"/>
          </a:p>
          <a:p>
            <a:pPr marL="571500" lvl="0" indent="-571500" algn="r" rtl="1">
              <a:spcBef>
                <a:spcPts val="600"/>
              </a:spcBef>
              <a:spcAft>
                <a:spcPts val="600"/>
              </a:spcAft>
              <a:buFont typeface="Wingdings" panose="05000000000000000000" pitchFamily="2" charset="2"/>
              <a:buChar char="v"/>
            </a:pPr>
            <a:endParaRPr lang="fr-FR" sz="2800" b="1" i="0" u="none" strike="noStrike" cap="none" dirty="0">
              <a:solidFill>
                <a:schemeClr val="dk1"/>
              </a:solidFill>
              <a:latin typeface="Times New Roman"/>
              <a:ea typeface="Times New Roman"/>
              <a:cs typeface="Times New Roman"/>
              <a:sym typeface="Times New Roman"/>
            </a:endParaRPr>
          </a:p>
        </p:txBody>
      </p:sp>
      <p:sp>
        <p:nvSpPr>
          <p:cNvPr id="5" name="Titre 1">
            <a:extLst>
              <a:ext uri="{FF2B5EF4-FFF2-40B4-BE49-F238E27FC236}">
                <a16:creationId xmlns:a16="http://schemas.microsoft.com/office/drawing/2014/main" id="{CD302962-86EF-4B12-8F8B-3725683AA487}"/>
              </a:ext>
            </a:extLst>
          </p:cNvPr>
          <p:cNvSpPr>
            <a:spLocks noGrp="1"/>
          </p:cNvSpPr>
          <p:nvPr>
            <p:ph type="title"/>
          </p:nvPr>
        </p:nvSpPr>
        <p:spPr>
          <a:xfrm>
            <a:off x="551383" y="591204"/>
            <a:ext cx="10945217" cy="893580"/>
          </a:xfrm>
        </p:spPr>
        <p:txBody>
          <a:bodyPr>
            <a:noAutofit/>
          </a:bodyPr>
          <a:lstStyle/>
          <a:p>
            <a:r>
              <a:rPr lang="fr-FR" sz="2400" b="1" dirty="0">
                <a:solidFill>
                  <a:srgbClr val="C00000"/>
                </a:solidFill>
                <a:latin typeface="Castellar" panose="020A0402060406010301" pitchFamily="18" charset="0"/>
              </a:rPr>
              <a:t>9</a:t>
            </a:r>
            <a:r>
              <a:rPr lang="fr-FR" sz="2400" b="1" baseline="30000" dirty="0">
                <a:solidFill>
                  <a:srgbClr val="C00000"/>
                </a:solidFill>
                <a:latin typeface="Castellar" panose="020A0402060406010301" pitchFamily="18" charset="0"/>
              </a:rPr>
              <a:t>ème</a:t>
            </a:r>
            <a:r>
              <a:rPr lang="fr-FR" sz="2400" b="1" dirty="0">
                <a:solidFill>
                  <a:srgbClr val="C00000"/>
                </a:solidFill>
                <a:latin typeface="Castellar" panose="020A0402060406010301" pitchFamily="18" charset="0"/>
              </a:rPr>
              <a:t> Heure de la</a:t>
            </a:r>
            <a:br>
              <a:rPr lang="en-US" sz="2400" b="1" dirty="0">
                <a:solidFill>
                  <a:srgbClr val="C00000"/>
                </a:solidFill>
                <a:latin typeface="Castellar" panose="020A0402060406010301" pitchFamily="18" charset="0"/>
              </a:rPr>
            </a:br>
            <a:r>
              <a:rPr lang="fr-FR" sz="2400" b="1" dirty="0">
                <a:solidFill>
                  <a:srgbClr val="C00000"/>
                </a:solidFill>
                <a:latin typeface="Castellar" panose="020A0402060406010301" pitchFamily="18" charset="0"/>
              </a:rPr>
              <a:t>veille du jeudi Saint</a:t>
            </a:r>
          </a:p>
        </p:txBody>
      </p:sp>
      <p:sp>
        <p:nvSpPr>
          <p:cNvPr id="3" name="Espace réservé du contenu 2">
            <a:extLst>
              <a:ext uri="{FF2B5EF4-FFF2-40B4-BE49-F238E27FC236}">
                <a16:creationId xmlns:a16="http://schemas.microsoft.com/office/drawing/2014/main" id="{2011C3F8-B64A-494A-8B05-6E146DDB32DE}"/>
              </a:ext>
            </a:extLst>
          </p:cNvPr>
          <p:cNvSpPr>
            <a:spLocks noGrp="1"/>
          </p:cNvSpPr>
          <p:nvPr>
            <p:ph idx="1"/>
          </p:nvPr>
        </p:nvSpPr>
        <p:spPr>
          <a:xfrm>
            <a:off x="609600" y="1855365"/>
            <a:ext cx="5270376" cy="4525963"/>
          </a:xfrm>
        </p:spPr>
        <p:txBody>
          <a:bodyPr>
            <a:normAutofit/>
          </a:bodyPr>
          <a:lstStyle/>
          <a:p>
            <a:pPr>
              <a:buFont typeface="Wingdings" panose="05000000000000000000" pitchFamily="2" charset="2"/>
              <a:buChar char="v"/>
            </a:pPr>
            <a:r>
              <a:rPr lang="fr-FR" sz="2800" dirty="0"/>
              <a:t> </a:t>
            </a:r>
            <a:r>
              <a:rPr lang="fr-FR" sz="2800" b="1" dirty="0">
                <a:hlinkClick r:id="rId4" action="ppaction://hlinksldjump"/>
              </a:rPr>
              <a:t>Prophétie</a:t>
            </a:r>
            <a:endParaRPr lang="fr-FR" sz="2800" b="1" dirty="0"/>
          </a:p>
          <a:p>
            <a:pPr>
              <a:buFont typeface="Wingdings" panose="05000000000000000000" pitchFamily="2" charset="2"/>
              <a:buChar char="v"/>
            </a:pPr>
            <a:r>
              <a:rPr lang="fr-FR" sz="2800" b="1" dirty="0">
                <a:latin typeface="CS Avva Shenouda" panose="020B7200000000000000" pitchFamily="34" charset="0"/>
              </a:rPr>
              <a:t> </a:t>
            </a:r>
            <a:r>
              <a:rPr lang="fr-FR" sz="2800" b="1" dirty="0">
                <a:latin typeface="CS Avva Shenouda" panose="020B7200000000000000" pitchFamily="34" charset="0"/>
                <a:hlinkClick r:id="rId5" action="ppaction://hlinksldjump"/>
              </a:rPr>
              <a:t>:</a:t>
            </a:r>
            <a:r>
              <a:rPr lang="fr-FR" sz="2800" b="1" dirty="0" err="1">
                <a:latin typeface="CS Avva Shenouda" panose="020B7200000000000000" pitchFamily="34" charset="0"/>
                <a:hlinkClick r:id="rId5" action="ppaction://hlinksldjump"/>
              </a:rPr>
              <a:t>wk</a:t>
            </a:r>
            <a:r>
              <a:rPr lang="fr-FR" sz="2800" b="1" dirty="0">
                <a:latin typeface="CS Avva Shenouda" panose="020B7200000000000000" pitchFamily="34" charset="0"/>
                <a:hlinkClick r:id="rId5" action="ppaction://hlinksldjump"/>
              </a:rPr>
              <a:t> te ]</a:t>
            </a:r>
            <a:r>
              <a:rPr lang="fr-FR" sz="2800" b="1" dirty="0" err="1">
                <a:latin typeface="CS Avva Shenouda" panose="020B7200000000000000" pitchFamily="34" charset="0"/>
                <a:hlinkClick r:id="rId5" action="ppaction://hlinksldjump"/>
              </a:rPr>
              <a:t>jom</a:t>
            </a:r>
            <a:endParaRPr lang="fr-FR" sz="2800" b="1" dirty="0">
              <a:latin typeface="CS Avva Shenouda" panose="020B7200000000000000" pitchFamily="34" charset="0"/>
            </a:endParaRPr>
          </a:p>
          <a:p>
            <a:pPr>
              <a:buFont typeface="Wingdings" panose="05000000000000000000" pitchFamily="2" charset="2"/>
              <a:buChar char="v"/>
            </a:pPr>
            <a:r>
              <a:rPr lang="fr-FR" sz="2800" b="1" dirty="0"/>
              <a:t> </a:t>
            </a:r>
            <a:r>
              <a:rPr lang="fr-FR" sz="2800" b="1" dirty="0">
                <a:hlinkClick r:id="rId6" action="ppaction://hlinksldjump"/>
              </a:rPr>
              <a:t>Psaume</a:t>
            </a:r>
            <a:endParaRPr lang="fr-FR" sz="2800" b="1" dirty="0"/>
          </a:p>
          <a:p>
            <a:pPr>
              <a:buFont typeface="Wingdings" panose="05000000000000000000" pitchFamily="2" charset="2"/>
              <a:buChar char="v"/>
            </a:pPr>
            <a:r>
              <a:rPr lang="fr-FR" sz="2800" b="1" dirty="0"/>
              <a:t> </a:t>
            </a:r>
            <a:r>
              <a:rPr lang="fr-FR" sz="2800" b="1" dirty="0">
                <a:hlinkClick r:id="rId7" action="ppaction://hlinksldjump"/>
              </a:rPr>
              <a:t>Evangile</a:t>
            </a:r>
            <a:endParaRPr lang="fr-FR" sz="2800" b="1" dirty="0"/>
          </a:p>
          <a:p>
            <a:pPr>
              <a:buFont typeface="Wingdings" panose="05000000000000000000" pitchFamily="2" charset="2"/>
              <a:buChar char="v"/>
            </a:pPr>
            <a:r>
              <a:rPr lang="fr-FR" sz="2800" b="1" dirty="0"/>
              <a:t> </a:t>
            </a:r>
            <a:r>
              <a:rPr lang="fr-FR" sz="2800" b="1" dirty="0">
                <a:hlinkClick r:id="rId8" action="ppaction://hlinksldjump"/>
              </a:rPr>
              <a:t>Commentaire</a:t>
            </a:r>
            <a:endParaRPr lang="fr-FR" sz="2800" b="1" dirty="0"/>
          </a:p>
          <a:p>
            <a:pPr>
              <a:buFont typeface="Wingdings" panose="05000000000000000000" pitchFamily="2" charset="2"/>
              <a:buChar char="v"/>
            </a:pPr>
            <a:endParaRPr lang="fr-FR" sz="2800" b="1" dirty="0"/>
          </a:p>
        </p:txBody>
      </p:sp>
    </p:spTree>
    <p:extLst>
      <p:ext uri="{BB962C8B-B14F-4D97-AF65-F5344CB8AC3E}">
        <p14:creationId xmlns:p14="http://schemas.microsoft.com/office/powerpoint/2010/main" val="26029307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Gloire au Père, au Fils et au Saint-Esprit, maintenant et toujours et pour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90584"/>
            <a:ext cx="3574559" cy="5078313"/>
          </a:xfrm>
          <a:prstGeom prst="rect">
            <a:avLst/>
          </a:prstGeom>
        </p:spPr>
        <p:txBody>
          <a:bodyPr wrap="square" anchor="ctr" anchorCtr="0">
            <a:spAutoFit/>
          </a:bodyPr>
          <a:lstStyle/>
          <a:p>
            <a:pPr algn="just" rtl="1"/>
            <a:r>
              <a:rPr lang="ar-AE" sz="5400" b="1" dirty="0">
                <a:latin typeface="Book Antiqua" panose="02040602050305030304" pitchFamily="18" charset="0"/>
              </a:rPr>
              <a:t>المجد للآب </a:t>
            </a:r>
            <a:r>
              <a:rPr lang="ar-AE" sz="5400" b="1" dirty="0" err="1">
                <a:latin typeface="Book Antiqua" panose="02040602050305030304" pitchFamily="18" charset="0"/>
              </a:rPr>
              <a:t>والإبن</a:t>
            </a:r>
            <a:r>
              <a:rPr lang="ar-AE" sz="5400" b="1" dirty="0">
                <a:latin typeface="Book Antiqua" panose="02040602050305030304" pitchFamily="18" charset="0"/>
              </a:rPr>
              <a:t> والروح القدس. الآن وكل أوان وإلى دهر الدهور.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858248"/>
            <a:ext cx="3933030" cy="4832092"/>
          </a:xfrm>
          <a:prstGeom prst="rect">
            <a:avLst/>
          </a:prstGeom>
        </p:spPr>
        <p:txBody>
          <a:bodyPr wrap="square">
            <a:spAutoFit/>
          </a:bodyPr>
          <a:lstStyle/>
          <a:p>
            <a:pPr algn="just"/>
            <a:r>
              <a:rPr lang="fr-FR" sz="4400" b="1" dirty="0">
                <a:latin typeface="CS Avva Shenouda" panose="020B7200000000000000" pitchFamily="34" charset="0"/>
              </a:rPr>
              <a:t>Doxa Patri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Ui`w</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agi`w</a:t>
            </a:r>
            <a:r>
              <a:rPr lang="fr-FR" sz="4400" b="1" dirty="0">
                <a:latin typeface="CS Avva Shenouda" panose="020B7200000000000000" pitchFamily="34" charset="0"/>
              </a:rPr>
              <a:t> `</a:t>
            </a:r>
            <a:r>
              <a:rPr lang="fr-FR" sz="4400" b="1" dirty="0" err="1">
                <a:latin typeface="CS Avva Shenouda" panose="020B7200000000000000" pitchFamily="34" charset="0"/>
              </a:rPr>
              <a:t>Pneumati</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nun</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a`i</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ic</a:t>
            </a:r>
            <a:r>
              <a:rPr lang="fr-FR" sz="4400" b="1" dirty="0">
                <a:latin typeface="CS Avva Shenouda" panose="020B7200000000000000" pitchFamily="34" charset="0"/>
              </a:rPr>
              <a:t> </a:t>
            </a:r>
            <a:r>
              <a:rPr lang="fr-FR" sz="4400" b="1" dirty="0" err="1">
                <a:latin typeface="CS Avva Shenouda" panose="020B7200000000000000" pitchFamily="34" charset="0"/>
              </a:rPr>
              <a:t>touc</a:t>
            </a:r>
            <a:r>
              <a:rPr lang="fr-FR" sz="4400" b="1" dirty="0">
                <a:latin typeface="CS Avva Shenouda" panose="020B7200000000000000" pitchFamily="34" charset="0"/>
              </a:rPr>
              <a:t> `</a:t>
            </a:r>
            <a:r>
              <a:rPr lang="fr-FR" sz="4400" b="1" dirty="0" err="1">
                <a:latin typeface="CS Avva Shenouda" panose="020B7200000000000000" pitchFamily="34" charset="0"/>
              </a:rPr>
              <a:t>e`wnac</a:t>
            </a:r>
            <a:r>
              <a:rPr lang="fr-FR" sz="4400" b="1" dirty="0">
                <a:latin typeface="CS Avva Shenouda" panose="020B7200000000000000" pitchFamily="34" charset="0"/>
              </a:rPr>
              <a:t> </a:t>
            </a:r>
            <a:r>
              <a:rPr lang="fr-FR" sz="4400" b="1" dirty="0" err="1">
                <a:latin typeface="CS Avva Shenouda" panose="020B7200000000000000" pitchFamily="34" charset="0"/>
              </a:rPr>
              <a:t>twn</a:t>
            </a:r>
            <a:r>
              <a:rPr lang="fr-FR" sz="4400" b="1" dirty="0">
                <a:latin typeface="CS Avva Shenouda" panose="020B7200000000000000" pitchFamily="34" charset="0"/>
              </a:rPr>
              <a:t> `</a:t>
            </a:r>
            <a:r>
              <a:rPr lang="fr-FR" sz="4400" b="1" dirty="0" err="1">
                <a:latin typeface="CS Avva Shenouda" panose="020B7200000000000000" pitchFamily="34" charset="0"/>
              </a:rPr>
              <a:t>e`wnwn</a:t>
            </a:r>
            <a:r>
              <a:rPr lang="fr-FR" sz="4400" b="1" dirty="0">
                <a:latin typeface="CS Avva Shenouda" panose="020B7200000000000000" pitchFamily="34" charset="0"/>
              </a:rPr>
              <a:t> @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107458915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492896"/>
            <a:ext cx="5616623" cy="3888432"/>
          </a:xfrm>
        </p:spPr>
        <p:txBody>
          <a:bodyPr>
            <a:normAutofit/>
          </a:bodyPr>
          <a:lstStyle/>
          <a:p>
            <a:pPr marL="0" indent="0" algn="ctr">
              <a:buNone/>
            </a:pPr>
            <a:r>
              <a:rPr lang="fr-FR" sz="3600" b="1" dirty="0">
                <a:solidFill>
                  <a:srgbClr val="C00000"/>
                </a:solidFill>
              </a:rPr>
              <a:t>Ezéchiel 20 : 27-33 </a:t>
            </a:r>
          </a:p>
          <a:p>
            <a:pPr marL="0" indent="0" algn="just">
              <a:buNone/>
            </a:pPr>
            <a:r>
              <a:rPr lang="fr-FR" sz="3600" b="1" dirty="0"/>
              <a:t>C'est pourquoi, parle à la maison d'Israël, fils d'homme. Tu leur diras: Ainsi parle le Seigneur Dieu.</a:t>
            </a: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de la veille du Jeudi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2492896"/>
            <a:ext cx="5457799" cy="3992378"/>
          </a:xfrm>
          <a:prstGeom prst="rect">
            <a:avLst/>
          </a:prstGeom>
        </p:spPr>
        <p:txBody>
          <a:bodyPr wrap="square">
            <a:norm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AE" altLang="fr-FR" sz="36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حزقيال</a:t>
            </a:r>
            <a:r>
              <a:rPr kumimoji="0" lang="ar-AE" altLang="fr-FR"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٢٠ : ٢٧ – ٣٣</a:t>
            </a:r>
            <a:r>
              <a:rPr kumimoji="0" lang="fr-FR" altLang="fr-FR"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endParaRPr kumimoji="0" lang="fr-FR" altLang="fr-FR" sz="32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AE" altLang="fr-FR"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لأجل ذلك كلم بيت إسرائيل يا </a:t>
            </a:r>
            <a:r>
              <a:rPr kumimoji="0" lang="ar-BH" altLang="fr-FR"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إ</a:t>
            </a:r>
            <a:r>
              <a:rPr kumimoji="0" lang="ar-AE" altLang="fr-FR"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بن آدم، وقل لهم: هذا ما يقوله </a:t>
            </a:r>
            <a:r>
              <a:rPr kumimoji="0" lang="ar-EG" altLang="fr-FR"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أدوناى</a:t>
            </a:r>
            <a:r>
              <a:rPr kumimoji="0" lang="ar-AE" altLang="fr-FR"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الرب،</a:t>
            </a:r>
            <a:endParaRPr kumimoji="0" lang="ar-SA" altLang="fr-FR"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sp>
        <p:nvSpPr>
          <p:cNvPr id="7" name="Espace réservé du contenu 2"/>
          <p:cNvSpPr txBox="1">
            <a:spLocks/>
          </p:cNvSpPr>
          <p:nvPr/>
        </p:nvSpPr>
        <p:spPr>
          <a:xfrm>
            <a:off x="414772" y="586972"/>
            <a:ext cx="11362455" cy="1796848"/>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Ebolqen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Iezekiyl</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piprovytyc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erepef`cmou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=e=;=u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swpi</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neman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efjw</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mmoc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prstClr val="black"/>
                </a:solidFill>
                <a:effectLst/>
                <a:uLnTx/>
                <a:uFillTx/>
                <a:latin typeface="Athanasius"/>
                <a:ea typeface="+mn-ea"/>
                <a:cs typeface="+mn-cs"/>
              </a:rPr>
              <a:t>Eqbe</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vai</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caji</a:t>
            </a:r>
            <a:r>
              <a:rPr kumimoji="0" lang="fr-FR" sz="2800" b="1" i="0" u="none" strike="noStrike" kern="1200" cap="none" spc="0" normalizeH="0" baseline="0" noProof="0" dirty="0">
                <a:ln>
                  <a:noFill/>
                </a:ln>
                <a:solidFill>
                  <a:prstClr val="black"/>
                </a:solidFill>
                <a:effectLst/>
                <a:uLnTx/>
                <a:uFillTx/>
                <a:latin typeface="Athanasius"/>
                <a:ea typeface="+mn-ea"/>
                <a:cs typeface="+mn-cs"/>
              </a:rPr>
              <a:t> nem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èphi</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èm`èpIc</a:t>
            </a:r>
            <a:r>
              <a:rPr kumimoji="0" lang="fr-FR" sz="2800" b="1" i="0" u="none" strike="noStrike" kern="1200" cap="none" spc="0" normalizeH="0" baseline="0" noProof="0" dirty="0">
                <a:ln>
                  <a:noFill/>
                </a:ln>
                <a:solidFill>
                  <a:prstClr val="black"/>
                </a:solidFill>
                <a:effectLst/>
                <a:uLnTx/>
                <a:uFillTx/>
                <a:latin typeface="Athanasius"/>
                <a:ea typeface="+mn-ea"/>
                <a:cs typeface="+mn-cs"/>
              </a:rPr>
              <a:t>/l/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èp</a:t>
            </a: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hri</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èm`èvrwmi</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ouo</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ek`èejoc</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nwou</a:t>
            </a:r>
            <a:r>
              <a:rPr kumimoji="0" lang="fr-FR" sz="2800" b="1" i="0" u="none" strike="noStrike" kern="1200" cap="none" spc="0" normalizeH="0" baseline="0" noProof="0" dirty="0">
                <a:ln>
                  <a:noFill/>
                </a:ln>
                <a:solidFill>
                  <a:prstClr val="black"/>
                </a:solidFill>
                <a:effectLst/>
                <a:uLnTx/>
                <a:uFillTx/>
                <a:latin typeface="Athanasius"/>
                <a:ea typeface="+mn-ea"/>
                <a:cs typeface="+mn-cs"/>
              </a:rPr>
              <a:t> &gt; je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nai</a:t>
            </a:r>
            <a:r>
              <a:rPr kumimoji="0" lang="fr-FR" sz="2800" b="1" i="0" u="none" strike="noStrike" kern="1200" cap="none" spc="0" normalizeH="0" baseline="0" noProof="0" dirty="0">
                <a:ln>
                  <a:noFill/>
                </a:ln>
                <a:solidFill>
                  <a:prstClr val="black"/>
                </a:solidFill>
                <a:effectLst/>
                <a:uLnTx/>
                <a:uFillTx/>
                <a:latin typeface="Athanasius"/>
                <a:ea typeface="+mn-ea"/>
                <a:cs typeface="+mn-cs"/>
              </a:rPr>
              <a:t> ne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nh`èetefjw</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è`èmmwou</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ènje</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Adwnai</a:t>
            </a:r>
            <a:r>
              <a:rPr kumimoji="0" lang="fr-FR" sz="2800" b="1" i="0" u="none" strike="noStrike" kern="1200" cap="none" spc="0" normalizeH="0" baseline="0" noProof="0" dirty="0">
                <a:ln>
                  <a:noFill/>
                </a:ln>
                <a:solidFill>
                  <a:prstClr val="black"/>
                </a:solidFill>
                <a:effectLst/>
                <a:uLnTx/>
                <a:uFillTx/>
                <a:latin typeface="Athanasius"/>
                <a:ea typeface="+mn-ea"/>
                <a:cs typeface="+mn-cs"/>
              </a:rPr>
              <a:t> P_. </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Ou`wou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`n}`triac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e;ouab</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pennou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nem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ni`eneh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tyrou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800" b="1" i="0" u="none" strike="noStrike" kern="1200" cap="none" spc="0" normalizeH="0" baseline="0" noProof="0" dirty="0">
              <a:ln>
                <a:noFill/>
              </a:ln>
              <a:solidFill>
                <a:prstClr val="black"/>
              </a:solidFill>
              <a:effectLst/>
              <a:uLnTx/>
              <a:uFillTx/>
              <a:latin typeface="Athanasius"/>
              <a:ea typeface="+mn-ea"/>
              <a:cs typeface="+mn-c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03568" y="4554"/>
            <a:ext cx="3888432"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تاسع</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ة من ليلة الخميس</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733482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941724"/>
          </a:xfrm>
        </p:spPr>
        <p:txBody>
          <a:bodyPr>
            <a:noAutofit/>
          </a:bodyPr>
          <a:lstStyle/>
          <a:p>
            <a:pPr marL="0" indent="0" algn="just">
              <a:buNone/>
            </a:pPr>
            <a:r>
              <a:rPr lang="fr-FR" sz="2800" b="1" dirty="0"/>
              <a:t>En cela encore vos pères m'ont outragé en m'étant infidèles. Et pourtant je les ai menés au pays que j'avais juré solennellement de leur donner. Ils y ont vu toutes sortes de collines élevées, toutes sortes d'arbres touffus, et ils y ont offert leurs sacrifices et présenté leurs offrandes provocantes ; ils y ont déposé leurs parfums d'apaisement et versé leurs libations. Et je leur ai dit : Qu'est-ce que le haut lieu où vous allez ?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إلى هذه الساعة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أغضبنى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آباؤكم بآثامهم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التى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سقطوا فيها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أمامى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وأدخلتهم إلى الأرض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التى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بسطت يدى عليها لأعطيهم إياها. فرأوا كل تل عال، وإلى أسفل كل الأشجار المورقة</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وذبحوا هناك الذبائح للآلهة وقربوا البخور فى ذلك الموضع</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وسكبوا هناك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سكائبهم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فقلت لهم: ما هذه</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الأبانا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المرتفعة التى تدخلون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إليها؟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de la veille du Jeudi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75576" y="0"/>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ليلة الخميس</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93338248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76672"/>
            <a:ext cx="5616624" cy="5904656"/>
          </a:xfrm>
        </p:spPr>
        <p:txBody>
          <a:bodyPr>
            <a:noAutofit/>
          </a:bodyPr>
          <a:lstStyle/>
          <a:p>
            <a:pPr marL="0" indent="0" algn="just">
              <a:buNone/>
            </a:pPr>
            <a:r>
              <a:rPr lang="fr-FR" sz="2800" b="1" dirty="0"/>
              <a:t>et ils l'ont appelé du nom de </a:t>
            </a:r>
            <a:r>
              <a:rPr lang="fr-FR" sz="2800" b="1" dirty="0" err="1"/>
              <a:t>Bama</a:t>
            </a:r>
            <a:r>
              <a:rPr lang="fr-FR" sz="2800" b="1" dirty="0"/>
              <a:t> jusqu'à ce jour. Eh bien! dis à la maison d'Israël: Ainsi parle le Seigneur Dieu. Est-il vrai que vous vous souillez en vous conduisant comme vos pères, en vous prostituant en suivant leurs horreurs, en présentant vos offrandes et en faisant passer vos enfants par le feu? que vous vous souillez avec toutes vos ordures jusqu'à ce jour? Et moi, je me laisserais consulter par vous, maison d'Israël ?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فد</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عى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سمها أبانا إلى هذا اليوم، لذلك قلت لبيت إسرائيل هذا ما يقوله</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السيد</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الرب، إذ كنتم ستتنجسون بآثام الآباء وتتبعون أرجاسهم بتقديم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باكورات</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تقدماتكم وإجازة أبنائكم فى النار، تتنجسون بجميع أفكاركم إلى هذا اليوم، وأنا أيضاُ هل أجاوبكم يا بيت إسرائيل ؟ </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de la veille du Jeudi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75576" y="-14068"/>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ليلة الخميس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66176047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Par ma vie! Parole du Seigneur Dieu, je ne me laisserai pas consulter par vous. Quant au rêve qui hante votre esprit, il ne se réalisera jamais; quand vous dites: «Nous serons comme les nations, comme les tribus des pays étrangers, en servant le bois et la pierre.» Par ma vie! parole du Seigneur Dieu, je le jure: c'est moi qui régnerai sur vous, à main forte et à bras étendu, en déversant ma fureur.</a:t>
            </a:r>
          </a:p>
          <a:p>
            <a:pPr marL="0" indent="0" algn="just">
              <a:buNone/>
            </a:pPr>
            <a:r>
              <a:rPr lang="fr-FR" sz="2800" b="1" dirty="0">
                <a:solidFill>
                  <a:srgbClr val="C00000"/>
                </a:solidFill>
              </a:rPr>
              <a:t>Gloire à la sainte Trinité notre Dieu.</a:t>
            </a:r>
          </a:p>
          <a:p>
            <a:pPr marL="0" indent="0" algn="just">
              <a:buNone/>
            </a:pP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حى</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أنا، يقول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أدوناى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الرب إننى لا أجاوبكم، سوف لا يخطر هذا على بالكم ولن يكون هذا، إذ تقولون إننا سنصير مثل الأمم وكقبائل الأرض وكنفوس البشر فنع</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د الخشب والحجر، فلذلك حى أنا يقول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أدوناى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الرب، إننى بيد عزيزة وبذراع عالية وبغضب مسكوب أملك عليكم.</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 مجدًا للثالوث الأقدس إلهنا آمين.</a:t>
            </a:r>
            <a:endParaRPr kumimoji="0" lang="ar-SA" sz="36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ar-SA" sz="36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de la veille du Jeudi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75576" y="-14068"/>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ليلة الخميس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24861282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Aie pitié de nous Seigneur, alléluia. Au nom du Père, du Fils et du Saint-Esprit, un seul Dieu,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13640"/>
            <a:ext cx="3574559" cy="5232202"/>
          </a:xfrm>
          <a:prstGeom prst="rect">
            <a:avLst/>
          </a:prstGeom>
        </p:spPr>
        <p:txBody>
          <a:bodyPr wrap="square" anchor="ctr" anchorCtr="0">
            <a:spAutoFit/>
          </a:bodyPr>
          <a:lstStyle/>
          <a:p>
            <a:pPr algn="just" rtl="1">
              <a:spcAft>
                <a:spcPts val="1200"/>
              </a:spcAft>
            </a:pPr>
            <a:r>
              <a:rPr lang="ar-AE" sz="5400" b="1" dirty="0">
                <a:latin typeface="Book Antiqua" panose="02040602050305030304" pitchFamily="18" charset="0"/>
              </a:rPr>
              <a:t>يا رب ارحمنا. </a:t>
            </a:r>
            <a:r>
              <a:rPr lang="ar-AE" sz="5400" b="1" dirty="0" err="1">
                <a:latin typeface="Book Antiqua" panose="02040602050305030304" pitchFamily="18" charset="0"/>
              </a:rPr>
              <a:t>الليلويا</a:t>
            </a:r>
            <a:r>
              <a:rPr lang="ar-AE" sz="5400" b="1" dirty="0">
                <a:latin typeface="Book Antiqua" panose="02040602050305030304" pitchFamily="18" charset="0"/>
              </a:rPr>
              <a:t>.</a:t>
            </a:r>
            <a:endParaRPr lang="fr-FR" sz="5400" b="1" dirty="0">
              <a:latin typeface="Book Antiqua" panose="02040602050305030304" pitchFamily="18" charset="0"/>
            </a:endParaRPr>
          </a:p>
          <a:p>
            <a:pPr algn="just" rtl="1"/>
            <a:r>
              <a:rPr lang="ar-AE" sz="5400" b="1" dirty="0">
                <a:latin typeface="Book Antiqua" panose="02040602050305030304" pitchFamily="18" charset="0"/>
              </a:rPr>
              <a:t> باسم ألآب والابن والروح القدس إلهٍ واحد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655052"/>
            <a:ext cx="3933030" cy="5663089"/>
          </a:xfrm>
          <a:prstGeom prst="rect">
            <a:avLst/>
          </a:prstGeom>
        </p:spPr>
        <p:txBody>
          <a:bodyPr wrap="square">
            <a:spAutoFit/>
          </a:bodyPr>
          <a:lstStyle/>
          <a:p>
            <a:pPr algn="just">
              <a:spcAft>
                <a:spcPts val="1200"/>
              </a:spcAft>
            </a:pPr>
            <a:r>
              <a:rPr lang="fr-FR" sz="4400" b="1" dirty="0">
                <a:latin typeface="CS Avva Shenouda" panose="020B7200000000000000" pitchFamily="34" charset="0"/>
              </a:rPr>
              <a:t>`P[</a:t>
            </a:r>
            <a:r>
              <a:rPr lang="fr-FR" sz="4400" b="1" dirty="0" err="1">
                <a:latin typeface="CS Avva Shenouda" panose="020B7200000000000000" pitchFamily="34" charset="0"/>
              </a:rPr>
              <a:t>oic</a:t>
            </a:r>
            <a:r>
              <a:rPr lang="fr-FR" sz="4400" b="1" dirty="0">
                <a:latin typeface="CS Avva Shenouda" panose="020B7200000000000000" pitchFamily="34" charset="0"/>
              </a:rPr>
              <a:t> </a:t>
            </a:r>
            <a:r>
              <a:rPr lang="fr-FR" sz="4400" b="1" dirty="0" err="1">
                <a:latin typeface="CS Avva Shenouda" panose="020B7200000000000000" pitchFamily="34" charset="0"/>
              </a:rPr>
              <a:t>nai</a:t>
            </a:r>
            <a:r>
              <a:rPr lang="fr-FR" sz="4400" b="1" dirty="0">
                <a:latin typeface="CS Avva Shenouda" panose="020B7200000000000000" pitchFamily="34" charset="0"/>
              </a:rPr>
              <a:t> nan </a:t>
            </a:r>
            <a:r>
              <a:rPr lang="fr-FR" sz="4400" b="1" dirty="0" err="1">
                <a:latin typeface="CS Avva Shenouda" panose="020B7200000000000000" pitchFamily="34" charset="0"/>
              </a:rPr>
              <a:t>allyloui`a</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Qen</a:t>
            </a:r>
            <a:r>
              <a:rPr lang="fr-FR" sz="4400" b="1" dirty="0">
                <a:latin typeface="CS Avva Shenouda" panose="020B7200000000000000" pitchFamily="34" charset="0"/>
              </a:rPr>
              <a:t> `</a:t>
            </a:r>
            <a:r>
              <a:rPr lang="fr-FR" sz="4400" b="1" dirty="0" err="1">
                <a:latin typeface="CS Avva Shenouda" panose="020B7200000000000000" pitchFamily="34" charset="0"/>
              </a:rPr>
              <a:t>vran</a:t>
            </a:r>
            <a:r>
              <a:rPr lang="fr-FR" sz="4400" b="1" dirty="0">
                <a:latin typeface="CS Avva Shenouda" panose="020B7200000000000000" pitchFamily="34" charset="0"/>
              </a:rPr>
              <a:t> `</a:t>
            </a:r>
            <a:r>
              <a:rPr lang="fr-FR" sz="4400" b="1" dirty="0" err="1">
                <a:latin typeface="CS Avva Shenouda" panose="020B7200000000000000" pitchFamily="34" charset="0"/>
              </a:rPr>
              <a:t>mViwt</a:t>
            </a:r>
            <a:r>
              <a:rPr lang="fr-FR" sz="4400" b="1" dirty="0">
                <a:latin typeface="CS Avva Shenouda" panose="020B7200000000000000" pitchFamily="34" charset="0"/>
              </a:rPr>
              <a:t> nem </a:t>
            </a:r>
            <a:r>
              <a:rPr lang="fr-FR" sz="4400" b="1" dirty="0" err="1">
                <a:latin typeface="CS Avva Shenouda" panose="020B7200000000000000" pitchFamily="34" charset="0"/>
              </a:rPr>
              <a:t>Psyri</a:t>
            </a:r>
            <a:r>
              <a:rPr lang="fr-FR" sz="4400" b="1" dirty="0">
                <a:latin typeface="CS Avva Shenouda" panose="020B7200000000000000" pitchFamily="34" charset="0"/>
              </a:rPr>
              <a:t> </a:t>
            </a:r>
            <a:r>
              <a:rPr lang="fr-FR" sz="4400" b="1" dirty="0">
                <a:latin typeface="CS Avva Shenouda" pitchFamily="34" charset="0"/>
                <a:cs typeface="Times New Roman" pitchFamily="18" charset="0"/>
              </a:rPr>
              <a:t>@ </a:t>
            </a:r>
            <a:r>
              <a:rPr lang="fr-FR" sz="4400" b="1" dirty="0">
                <a:latin typeface="CS Avva Shenouda" panose="020B7200000000000000" pitchFamily="34" charset="0"/>
              </a:rPr>
              <a:t>nem </a:t>
            </a:r>
            <a:r>
              <a:rPr lang="fr-FR" sz="4400" b="1" dirty="0" err="1">
                <a:latin typeface="CS Avva Shenouda" panose="020B7200000000000000" pitchFamily="34" charset="0"/>
              </a:rPr>
              <a:t>Pi`pneuma</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latin typeface="CS Avva Shenouda" panose="020B7200000000000000" pitchFamily="34" charset="0"/>
              </a:rPr>
              <a:t>ounou</a:t>
            </a:r>
            <a:r>
              <a:rPr lang="fr-FR" sz="4400" b="1" dirty="0">
                <a:latin typeface="CS Avva Shenouda" panose="020B7200000000000000" pitchFamily="34" charset="0"/>
              </a:rPr>
              <a:t>] `</a:t>
            </a:r>
            <a:r>
              <a:rPr lang="fr-FR" sz="4400" b="1" dirty="0" err="1">
                <a:latin typeface="CS Avva Shenouda" panose="020B7200000000000000" pitchFamily="34" charset="0"/>
              </a:rPr>
              <a:t>nouwt</a:t>
            </a:r>
            <a:r>
              <a:rPr lang="fr-FR" sz="4400" b="1" dirty="0">
                <a:latin typeface="CS Avva Shenouda" panose="020B7200000000000000" pitchFamily="34" charset="0"/>
              </a:rPr>
              <a:t>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311676353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Gloire au Père, au Fils et au Saint-Esprit, maintenant et toujours et pour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90584"/>
            <a:ext cx="3574559" cy="5078313"/>
          </a:xfrm>
          <a:prstGeom prst="rect">
            <a:avLst/>
          </a:prstGeom>
        </p:spPr>
        <p:txBody>
          <a:bodyPr wrap="square" anchor="ctr" anchorCtr="0">
            <a:spAutoFit/>
          </a:bodyPr>
          <a:lstStyle/>
          <a:p>
            <a:pPr algn="just" rtl="1"/>
            <a:r>
              <a:rPr lang="ar-AE" sz="5400" b="1" dirty="0">
                <a:latin typeface="Book Antiqua" panose="02040602050305030304" pitchFamily="18" charset="0"/>
              </a:rPr>
              <a:t>المجد للآب </a:t>
            </a:r>
            <a:r>
              <a:rPr lang="ar-AE" sz="5400" b="1" dirty="0" err="1">
                <a:latin typeface="Book Antiqua" panose="02040602050305030304" pitchFamily="18" charset="0"/>
              </a:rPr>
              <a:t>والإبن</a:t>
            </a:r>
            <a:r>
              <a:rPr lang="ar-AE" sz="5400" b="1" dirty="0">
                <a:latin typeface="Book Antiqua" panose="02040602050305030304" pitchFamily="18" charset="0"/>
              </a:rPr>
              <a:t> والروح القدس. الآن وكل أوان وإلى دهر الدهور.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858248"/>
            <a:ext cx="3933030" cy="4832092"/>
          </a:xfrm>
          <a:prstGeom prst="rect">
            <a:avLst/>
          </a:prstGeom>
        </p:spPr>
        <p:txBody>
          <a:bodyPr wrap="square">
            <a:spAutoFit/>
          </a:bodyPr>
          <a:lstStyle/>
          <a:p>
            <a:pPr algn="just"/>
            <a:r>
              <a:rPr lang="fr-FR" sz="4400" b="1" dirty="0">
                <a:latin typeface="CS Avva Shenouda" panose="020B7200000000000000" pitchFamily="34" charset="0"/>
              </a:rPr>
              <a:t>Doxa Patri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Ui`w</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agi`w</a:t>
            </a:r>
            <a:r>
              <a:rPr lang="fr-FR" sz="4400" b="1" dirty="0">
                <a:latin typeface="CS Avva Shenouda" panose="020B7200000000000000" pitchFamily="34" charset="0"/>
              </a:rPr>
              <a:t> `</a:t>
            </a:r>
            <a:r>
              <a:rPr lang="fr-FR" sz="4400" b="1" dirty="0" err="1">
                <a:latin typeface="CS Avva Shenouda" panose="020B7200000000000000" pitchFamily="34" charset="0"/>
              </a:rPr>
              <a:t>Pneumati</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nun</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a`i</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ic</a:t>
            </a:r>
            <a:r>
              <a:rPr lang="fr-FR" sz="4400" b="1" dirty="0">
                <a:latin typeface="CS Avva Shenouda" panose="020B7200000000000000" pitchFamily="34" charset="0"/>
              </a:rPr>
              <a:t> </a:t>
            </a:r>
            <a:r>
              <a:rPr lang="fr-FR" sz="4400" b="1" dirty="0" err="1">
                <a:latin typeface="CS Avva Shenouda" panose="020B7200000000000000" pitchFamily="34" charset="0"/>
              </a:rPr>
              <a:t>touc</a:t>
            </a:r>
            <a:r>
              <a:rPr lang="fr-FR" sz="4400" b="1" dirty="0">
                <a:latin typeface="CS Avva Shenouda" panose="020B7200000000000000" pitchFamily="34" charset="0"/>
              </a:rPr>
              <a:t> `</a:t>
            </a:r>
            <a:r>
              <a:rPr lang="fr-FR" sz="4400" b="1" dirty="0" err="1">
                <a:latin typeface="CS Avva Shenouda" panose="020B7200000000000000" pitchFamily="34" charset="0"/>
              </a:rPr>
              <a:t>e`wnac</a:t>
            </a:r>
            <a:r>
              <a:rPr lang="fr-FR" sz="4400" b="1" dirty="0">
                <a:latin typeface="CS Avva Shenouda" panose="020B7200000000000000" pitchFamily="34" charset="0"/>
              </a:rPr>
              <a:t> </a:t>
            </a:r>
            <a:r>
              <a:rPr lang="fr-FR" sz="4400" b="1" dirty="0" err="1">
                <a:latin typeface="CS Avva Shenouda" panose="020B7200000000000000" pitchFamily="34" charset="0"/>
              </a:rPr>
              <a:t>twn</a:t>
            </a:r>
            <a:r>
              <a:rPr lang="fr-FR" sz="4400" b="1" dirty="0">
                <a:latin typeface="CS Avva Shenouda" panose="020B7200000000000000" pitchFamily="34" charset="0"/>
              </a:rPr>
              <a:t> `</a:t>
            </a:r>
            <a:r>
              <a:rPr lang="fr-FR" sz="4400" b="1" dirty="0" err="1">
                <a:latin typeface="CS Avva Shenouda" panose="020B7200000000000000" pitchFamily="34" charset="0"/>
              </a:rPr>
              <a:t>e`wnwn</a:t>
            </a:r>
            <a:r>
              <a:rPr lang="fr-FR" sz="4400" b="1" dirty="0">
                <a:latin typeface="CS Avva Shenouda" panose="020B7200000000000000" pitchFamily="34" charset="0"/>
              </a:rPr>
              <a:t> @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194731511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6144344" cy="6041868"/>
          </a:xfrm>
        </p:spPr>
        <p:txBody>
          <a:bodyPr numCol="1" spcCol="72000" anchor="ctr">
            <a:noAutofit/>
          </a:bodyPr>
          <a:lstStyle/>
          <a:p>
            <a:pPr marL="0" indent="0" algn="just">
              <a:buNone/>
            </a:pPr>
            <a:r>
              <a:rPr lang="fr-FR" sz="3600" b="1" dirty="0">
                <a:latin typeface="Book Antiqua" panose="02040602050305030304" pitchFamily="18" charset="0"/>
              </a:rPr>
              <a:t>Louange de la </a:t>
            </a:r>
            <a:r>
              <a:rPr lang="fr-FR" sz="3600" b="1" dirty="0">
                <a:solidFill>
                  <a:srgbClr val="C00000"/>
                </a:solidFill>
                <a:latin typeface="Book Antiqua" panose="02040602050305030304" pitchFamily="18" charset="0"/>
              </a:rPr>
              <a:t>9</a:t>
            </a:r>
            <a:r>
              <a:rPr lang="fr-FR" sz="3600" b="1" baseline="30000" dirty="0">
                <a:solidFill>
                  <a:srgbClr val="C00000"/>
                </a:solidFill>
                <a:latin typeface="Book Antiqua" panose="02040602050305030304" pitchFamily="18" charset="0"/>
              </a:rPr>
              <a:t>ème</a:t>
            </a:r>
            <a:r>
              <a:rPr lang="fr-FR" sz="3600" b="1" dirty="0">
                <a:solidFill>
                  <a:srgbClr val="C00000"/>
                </a:solidFill>
                <a:latin typeface="Book Antiqua" panose="02040602050305030304" pitchFamily="18" charset="0"/>
              </a:rPr>
              <a:t> heure de la veille du jeudi</a:t>
            </a:r>
            <a:r>
              <a:rPr lang="fr-FR" sz="3600" b="1" dirty="0">
                <a:latin typeface="Book Antiqua" panose="02040602050305030304" pitchFamily="18" charset="0"/>
              </a:rPr>
              <a:t> saint de la semaine sainte, que sa bénédiction soit avec nous amen.</a:t>
            </a: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Rends-nous dignes de dire avec action de grâces : </a:t>
            </a:r>
          </a:p>
          <a:p>
            <a:pPr marL="0" indent="0" algn="just">
              <a:buNone/>
            </a:pPr>
            <a:r>
              <a:rPr lang="fr-FR" sz="3600" b="1" dirty="0">
                <a:latin typeface="Book Antiqua" panose="02040602050305030304" pitchFamily="18" charset="0"/>
              </a:rPr>
              <a:t>Notre Père…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836712"/>
            <a:ext cx="5186425" cy="4955203"/>
          </a:xfrm>
          <a:prstGeom prst="rect">
            <a:avLst/>
          </a:prstGeom>
        </p:spPr>
        <p:txBody>
          <a:bodyPr wrap="square" anchor="ctr" anchorCtr="0">
            <a:spAutoFit/>
          </a:bodyPr>
          <a:lstStyle/>
          <a:p>
            <a:pPr algn="just" rtl="1"/>
            <a:r>
              <a:rPr lang="ar-AE" sz="4000" b="1" dirty="0" err="1">
                <a:latin typeface="Book Antiqua" panose="02040602050305030304" pitchFamily="18" charset="0"/>
              </a:rPr>
              <a:t>تسبحة</a:t>
            </a:r>
            <a:r>
              <a:rPr lang="ar-AE" sz="4000" b="1" dirty="0">
                <a:latin typeface="Book Antiqua" panose="02040602050305030304" pitchFamily="18" charset="0"/>
              </a:rPr>
              <a:t> </a:t>
            </a:r>
            <a:r>
              <a:rPr lang="ar-AE" sz="4000" b="1" dirty="0">
                <a:solidFill>
                  <a:srgbClr val="C00000"/>
                </a:solidFill>
                <a:latin typeface="Book Antiqua" panose="02040602050305030304" pitchFamily="18" charset="0"/>
              </a:rPr>
              <a:t>الساعة التاسعة من ليلة الخميس</a:t>
            </a:r>
            <a:r>
              <a:rPr lang="fr-FR" sz="4000" b="1" dirty="0">
                <a:solidFill>
                  <a:srgbClr val="C00000"/>
                </a:solidFill>
                <a:latin typeface="Book Antiqua" panose="02040602050305030304" pitchFamily="18" charset="0"/>
              </a:rPr>
              <a:t> </a:t>
            </a:r>
            <a:r>
              <a:rPr lang="ar-AE" sz="4000" b="1" dirty="0">
                <a:latin typeface="Book Antiqua" panose="02040602050305030304" pitchFamily="18" charset="0"/>
              </a:rPr>
              <a:t>من </a:t>
            </a:r>
            <a:r>
              <a:rPr lang="ar-AE" sz="4000" b="1" dirty="0" err="1">
                <a:latin typeface="Book Antiqua" panose="02040602050305030304" pitchFamily="18" charset="0"/>
              </a:rPr>
              <a:t>البصخة</a:t>
            </a:r>
            <a:r>
              <a:rPr lang="ar-AE" sz="4000" b="1" dirty="0">
                <a:latin typeface="Book Antiqua" panose="02040602050305030304" pitchFamily="18" charset="0"/>
              </a:rPr>
              <a:t> المقدسة بركت</a:t>
            </a:r>
            <a:r>
              <a:rPr lang="ar-EG" sz="4000" b="1" dirty="0">
                <a:latin typeface="Book Antiqua" panose="02040602050305030304" pitchFamily="18" charset="0"/>
              </a:rPr>
              <a:t>ها</a:t>
            </a:r>
            <a:r>
              <a:rPr lang="ar-AE" sz="4000" b="1" dirty="0">
                <a:latin typeface="Book Antiqua" panose="02040602050305030304" pitchFamily="18" charset="0"/>
              </a:rPr>
              <a:t> فلتكُن معنا آمين.</a:t>
            </a:r>
            <a:endParaRPr lang="fr-FR" sz="4000" b="1" dirty="0">
              <a:latin typeface="Book Antiqua" panose="02040602050305030304" pitchFamily="18" charset="0"/>
            </a:endParaRPr>
          </a:p>
          <a:p>
            <a:pPr algn="just" rtl="1"/>
            <a:endParaRPr lang="ar-AE" sz="3600" b="1" dirty="0">
              <a:latin typeface="Book Antiqua" panose="02040602050305030304" pitchFamily="18" charset="0"/>
            </a:endParaRPr>
          </a:p>
          <a:p>
            <a:pPr algn="just" rtl="1"/>
            <a:r>
              <a:rPr lang="ar-AE" sz="4000" b="1" dirty="0">
                <a:latin typeface="Book Antiqua" panose="02040602050305030304" pitchFamily="18" charset="0"/>
              </a:rPr>
              <a:t>اللهم </a:t>
            </a:r>
            <a:r>
              <a:rPr lang="ar-EG" sz="4000" b="1" dirty="0">
                <a:latin typeface="Book Antiqua" panose="02040602050305030304" pitchFamily="18" charset="0"/>
              </a:rPr>
              <a:t>إ</a:t>
            </a:r>
            <a:r>
              <a:rPr lang="ar-AE" sz="4000" b="1" dirty="0">
                <a:latin typeface="Book Antiqua" panose="02040602050305030304" pitchFamily="18" charset="0"/>
              </a:rPr>
              <a:t>جعلنا مستحِقين أن نقولَ بشكر: يا أبانا الذي في السموات...</a:t>
            </a:r>
          </a:p>
        </p:txBody>
      </p:sp>
    </p:spTree>
    <p:extLst>
      <p:ext uri="{BB962C8B-B14F-4D97-AF65-F5344CB8AC3E}">
        <p14:creationId xmlns:p14="http://schemas.microsoft.com/office/powerpoint/2010/main" val="317422283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ZoneTexte 12">
            <a:extLst>
              <a:ext uri="{FF2B5EF4-FFF2-40B4-BE49-F238E27FC236}">
                <a16:creationId xmlns:a16="http://schemas.microsoft.com/office/drawing/2014/main" id="{B5E6F8A1-9C17-461A-BB1B-8D519652C983}"/>
              </a:ext>
            </a:extLst>
          </p:cNvPr>
          <p:cNvSpPr txBox="1"/>
          <p:nvPr/>
        </p:nvSpPr>
        <p:spPr>
          <a:xfrm>
            <a:off x="3604862" y="533128"/>
            <a:ext cx="4877956" cy="594008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1800" b="1" i="0" u="none" strike="noStrike" kern="1200" cap="none" spc="0" normalizeH="0" baseline="0" noProof="0" dirty="0">
              <a:ln>
                <a:noFill/>
              </a:ln>
              <a:solidFill>
                <a:prstClr val="black"/>
              </a:solidFill>
              <a:effectLst/>
              <a:uLnTx/>
              <a:uFillTx/>
              <a:latin typeface="CS Avva Shenouda"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CS Avva Shenouda" pitchFamily="34" charset="0"/>
                <a:ea typeface="+mn-ea"/>
                <a:cs typeface="+mn-cs"/>
              </a:rPr>
              <a:t>:wk te ]jom nem pi`wou nem pi`cmou nem pi``amahi sa eneh </a:t>
            </a:r>
            <a:r>
              <a:rPr kumimoji="0" lang="pt-BR" sz="2800" b="1" i="0" u="none" strike="noStrike" kern="1200" cap="none" spc="0" normalizeH="0" baseline="0" noProof="0" dirty="0">
                <a:ln>
                  <a:noFill/>
                </a:ln>
                <a:solidFill>
                  <a:srgbClr val="C00000"/>
                </a:solidFill>
                <a:effectLst/>
                <a:uLnTx/>
                <a:uFillTx/>
                <a:latin typeface="CS Avva Shenouda" pitchFamily="34" charset="0"/>
                <a:ea typeface="+mn-ea"/>
                <a:cs typeface="+mn-cs"/>
              </a:rPr>
              <a:t>`amyn@ Emmanouyl pennou] penouro.</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1600" b="1" i="0" u="none" strike="noStrike" kern="1200" cap="none" spc="0" normalizeH="0" baseline="0" noProof="0" dirty="0">
              <a:ln>
                <a:noFill/>
              </a:ln>
              <a:solidFill>
                <a:prstClr val="black"/>
              </a:solidFill>
              <a:effectLst/>
              <a:uLnTx/>
              <a:uFillTx/>
              <a:latin typeface="CS Avva Shenouda"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CS Avva Shenouda" pitchFamily="34" charset="0"/>
                <a:ea typeface="+mn-ea"/>
                <a:cs typeface="+mn-cs"/>
              </a:rPr>
              <a:t>:wk te ]jom nem pi`wou nem pi`cmou nem pi``amahi sa eneh </a:t>
            </a:r>
            <a:r>
              <a:rPr kumimoji="0" lang="pt-BR" sz="2800" b="1" i="0" u="none" strike="noStrike" kern="1200" cap="none" spc="0" normalizeH="0" baseline="0" noProof="0" dirty="0">
                <a:ln>
                  <a:noFill/>
                </a:ln>
                <a:solidFill>
                  <a:srgbClr val="C00000"/>
                </a:solidFill>
                <a:effectLst/>
                <a:uLnTx/>
                <a:uFillTx/>
                <a:latin typeface="CS Avva Shenouda" pitchFamily="34" charset="0"/>
                <a:ea typeface="+mn-ea"/>
                <a:cs typeface="+mn-cs"/>
              </a:rPr>
              <a:t>`amyn@ Pa=o=c I=y=c P=,=c @ Pacwtyr `n`aga;oc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800" b="1" i="0" u="none" strike="noStrike" kern="1200" cap="none" spc="0" normalizeH="0" baseline="0" noProof="0" dirty="0">
              <a:ln>
                <a:noFill/>
              </a:ln>
              <a:solidFill>
                <a:srgbClr val="C00000"/>
              </a:solidFill>
              <a:effectLst/>
              <a:uLnTx/>
              <a:uFillTx/>
              <a:latin typeface="CS Avva Shenouda"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1600" b="1" i="0" u="none" strike="noStrike" kern="1200" cap="none" spc="0" normalizeH="0" baseline="0" noProof="0" dirty="0">
              <a:ln>
                <a:noFill/>
              </a:ln>
              <a:solidFill>
                <a:prstClr val="black"/>
              </a:solidFill>
              <a:effectLst/>
              <a:uLnTx/>
              <a:uFillTx/>
              <a:latin typeface="CS Avva Shenouda"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CS Avva Shenouda" pitchFamily="34" charset="0"/>
                <a:ea typeface="+mn-ea"/>
                <a:cs typeface="+mn-cs"/>
              </a:rPr>
              <a:t>:wk te ]jom nem pi`wou nem pi`cmou nem pi``amahi sa eneh `</a:t>
            </a:r>
            <a:r>
              <a:rPr kumimoji="0" lang="pt-BR" sz="2800" b="1" i="0" u="none" strike="noStrike" kern="1200" cap="none" spc="0" normalizeH="0" baseline="0" noProof="0" dirty="0">
                <a:ln>
                  <a:noFill/>
                </a:ln>
                <a:solidFill>
                  <a:srgbClr val="C00000"/>
                </a:solidFill>
                <a:effectLst/>
                <a:uLnTx/>
                <a:uFillTx/>
                <a:latin typeface="CS Avva Shenouda" pitchFamily="34" charset="0"/>
                <a:ea typeface="+mn-ea"/>
                <a:cs typeface="+mn-cs"/>
              </a:rPr>
              <a:t>amyn.</a:t>
            </a:r>
            <a:endPar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mn-cs"/>
            </a:endParaRPr>
          </a:p>
        </p:txBody>
      </p:sp>
      <p:pic>
        <p:nvPicPr>
          <p:cNvPr id="6" name="Image 5">
            <a:extLst>
              <a:ext uri="{FF2B5EF4-FFF2-40B4-BE49-F238E27FC236}">
                <a16:creationId xmlns:a16="http://schemas.microsoft.com/office/drawing/2014/main" id="{6126BEC0-2209-4527-AED6-58D53B29023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540901" y="836712"/>
            <a:ext cx="2617489" cy="5184576"/>
          </a:xfrm>
          <a:prstGeom prst="rect">
            <a:avLst/>
          </a:prstGeom>
          <a:ln>
            <a:noFill/>
          </a:ln>
          <a:effectLst>
            <a:outerShdw blurRad="292100" dist="139700" dir="2700000" algn="tl" rotWithShape="0">
              <a:srgbClr val="333333">
                <a:alpha val="65000"/>
              </a:srgbClr>
            </a:outerShdw>
          </a:effectLst>
        </p:spPr>
      </p:pic>
      <p:pic>
        <p:nvPicPr>
          <p:cNvPr id="8" name="Image 7">
            <a:extLst>
              <a:ext uri="{FF2B5EF4-FFF2-40B4-BE49-F238E27FC236}">
                <a16:creationId xmlns:a16="http://schemas.microsoft.com/office/drawing/2014/main" id="{9D499E89-D055-454C-99A7-CFC773B4C5E3}"/>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8929290" y="836712"/>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8556825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608167" y="533128"/>
            <a:ext cx="4169061" cy="6057043"/>
          </a:xfrm>
          <a:prstGeom prst="rect">
            <a:avLst/>
          </a:prstGeom>
          <a:noFill/>
        </p:spPr>
        <p:txBody>
          <a:bodyPr wrap="square" rtlCol="0">
            <a:spAutoFit/>
          </a:bodyPr>
          <a:lstStyle/>
          <a:p>
            <a:pPr marL="0" marR="0" lvl="0" indent="0" algn="justLow" defTabSz="914400" rtl="1" eaLnBrk="1" fontAlgn="base" latinLnBrk="0" hangingPunct="1">
              <a:lnSpc>
                <a:spcPct val="100000"/>
              </a:lnSpc>
              <a:spcBef>
                <a:spcPct val="20000"/>
              </a:spcBef>
              <a:spcAft>
                <a:spcPct val="0"/>
              </a:spcAft>
              <a:buClrTx/>
              <a:buSzTx/>
              <a:buFontTx/>
              <a:buNone/>
              <a:tabLst/>
              <a:defRPr/>
            </a:pPr>
            <a:r>
              <a:rPr kumimoji="0" lang="ar-SA" altLang="fr-FR" sz="3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لك القوة والمجد والبركة والعزة إلى الأبد </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آمين</a:t>
            </a:r>
            <a: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b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br>
            <a:r>
              <a:rPr kumimoji="0" lang="ar-SA" altLang="fr-FR" sz="34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عمانوئيل</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إلهنا وملكنا</a:t>
            </a:r>
            <a:r>
              <a:rPr kumimoji="0" lang="fr-FR"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br>
              <a:rPr kumimoji="0" lang="fr-FR" sz="3400" b="1" i="0" u="none" strike="noStrike" kern="1200" cap="none" spc="0" normalizeH="0" baseline="0" noProof="0" dirty="0">
                <a:ln>
                  <a:noFill/>
                </a:ln>
                <a:solidFill>
                  <a:prstClr val="black"/>
                </a:solidFill>
                <a:effectLst/>
                <a:uLnTx/>
                <a:uFillTx/>
                <a:latin typeface="Calibri"/>
                <a:ea typeface="+mn-ea"/>
                <a:cs typeface="+mn-cs"/>
              </a:rPr>
            </a:br>
            <a:endParaRPr kumimoji="0" lang="fr-FR" sz="34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Low" defTabSz="914400" rtl="1" eaLnBrk="1" fontAlgn="base" latinLnBrk="0" hangingPunct="1">
              <a:lnSpc>
                <a:spcPct val="100000"/>
              </a:lnSpc>
              <a:spcBef>
                <a:spcPct val="20000"/>
              </a:spcBef>
              <a:spcAft>
                <a:spcPct val="0"/>
              </a:spcAft>
              <a:buClrTx/>
              <a:buSzTx/>
              <a:buFontTx/>
              <a:buNone/>
              <a:tabLst/>
              <a:defRPr/>
            </a:pPr>
            <a:r>
              <a:rPr kumimoji="0" lang="ar-SA" altLang="fr-FR" sz="3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لك القوة والمجد والبركة والعزة إلى الأبد </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آمين</a:t>
            </a:r>
            <a: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a:t>
            </a:r>
            <a:b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br>
            <a:r>
              <a:rPr kumimoji="0" lang="ar-SA" altLang="fr-FR" sz="34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يارب</a:t>
            </a:r>
            <a: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ى</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يسوع المسيح</a:t>
            </a:r>
            <a:r>
              <a:rPr kumimoji="0" lang="fr-FR"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ar-AE" altLang="fr-FR" sz="34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مخلصى</a:t>
            </a:r>
            <a:r>
              <a:rPr kumimoji="0" lang="ar-AE"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الصالح</a:t>
            </a:r>
            <a:endParaRPr kumimoji="0" lang="fr-FR"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34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Low" defTabSz="914400" rtl="1" eaLnBrk="1" fontAlgn="base" latinLnBrk="0" hangingPunct="1">
              <a:lnSpc>
                <a:spcPct val="100000"/>
              </a:lnSpc>
              <a:spcBef>
                <a:spcPct val="20000"/>
              </a:spcBef>
              <a:spcAft>
                <a:spcPct val="0"/>
              </a:spcAft>
              <a:buClrTx/>
              <a:buSzTx/>
              <a:buFontTx/>
              <a:buNone/>
              <a:tabLst/>
              <a:defRPr/>
            </a:pPr>
            <a:r>
              <a:rPr kumimoji="0" lang="ar-SA" altLang="fr-FR" sz="3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لك القوة والمجد والبركة والعزة إلى الأبد </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آمين</a:t>
            </a:r>
            <a: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a:t>
            </a:r>
            <a:endParaRPr kumimoji="0" lang="fr-FR"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sp>
        <p:nvSpPr>
          <p:cNvPr id="13" name="ZoneTexte 12">
            <a:extLst>
              <a:ext uri="{FF2B5EF4-FFF2-40B4-BE49-F238E27FC236}">
                <a16:creationId xmlns:a16="http://schemas.microsoft.com/office/drawing/2014/main" id="{B5E6F8A1-9C17-461A-BB1B-8D519652C983}"/>
              </a:ext>
            </a:extLst>
          </p:cNvPr>
          <p:cNvSpPr txBox="1"/>
          <p:nvPr/>
        </p:nvSpPr>
        <p:spPr>
          <a:xfrm>
            <a:off x="327090" y="529403"/>
            <a:ext cx="4256742" cy="609397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500" b="1" i="0" u="none" strike="noStrike" kern="1200" cap="none" spc="0" normalizeH="0" baseline="0" noProof="0" dirty="0">
                <a:ln>
                  <a:noFill/>
                </a:ln>
                <a:solidFill>
                  <a:prstClr val="black"/>
                </a:solidFill>
                <a:effectLst/>
                <a:uLnTx/>
                <a:uFillTx/>
                <a:latin typeface="Calibri"/>
                <a:ea typeface="+mn-ea"/>
                <a:cs typeface="+mn-cs"/>
              </a:rPr>
              <a:t>A Toi la Puissance, la gloire, la bénédiction et la magnificence éternellement, </a:t>
            </a:r>
            <a:r>
              <a:rPr kumimoji="0" lang="fr-FR" sz="2500" b="1" i="0" u="none" strike="noStrike" kern="1200" cap="none" spc="0" normalizeH="0" baseline="0" noProof="0" dirty="0">
                <a:ln>
                  <a:noFill/>
                </a:ln>
                <a:solidFill>
                  <a:srgbClr val="C00000"/>
                </a:solidFill>
                <a:effectLst/>
                <a:uLnTx/>
                <a:uFillTx/>
                <a:latin typeface="Calibri"/>
                <a:ea typeface="+mn-ea"/>
                <a:cs typeface="+mn-cs"/>
              </a:rPr>
              <a:t>Amen! Emmanuel notre Dieu et notre Roi.</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25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500" b="1" i="0" u="none" strike="noStrike" kern="1200" cap="none" spc="0" normalizeH="0" baseline="0" noProof="0" dirty="0">
                <a:ln>
                  <a:noFill/>
                </a:ln>
                <a:solidFill>
                  <a:prstClr val="black"/>
                </a:solidFill>
                <a:effectLst/>
                <a:uLnTx/>
                <a:uFillTx/>
                <a:latin typeface="Calibri"/>
                <a:ea typeface="+mn-ea"/>
                <a:cs typeface="+mn-cs"/>
              </a:rPr>
              <a:t>A Toi la Puissance, la gloire, la bénédiction et la magnificence éternellement, </a:t>
            </a:r>
            <a:r>
              <a:rPr kumimoji="0" lang="fr-FR" sz="2500" b="1" i="0" u="none" strike="noStrike" kern="1200" cap="none" spc="0" normalizeH="0" baseline="0" noProof="0" dirty="0">
                <a:ln>
                  <a:noFill/>
                </a:ln>
                <a:solidFill>
                  <a:srgbClr val="C00000"/>
                </a:solidFill>
                <a:effectLst/>
                <a:uLnTx/>
                <a:uFillTx/>
                <a:latin typeface="Calibri"/>
                <a:ea typeface="+mn-ea"/>
                <a:cs typeface="+mn-cs"/>
              </a:rPr>
              <a:t>Amen! Mon Seigneur Jésus Christ mon bon Sauveur.</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25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500" b="1" i="0" u="none" strike="noStrike" kern="1200" cap="none" spc="0" normalizeH="0" baseline="0" noProof="0" dirty="0">
                <a:ln>
                  <a:noFill/>
                </a:ln>
                <a:solidFill>
                  <a:prstClr val="black"/>
                </a:solidFill>
                <a:effectLst/>
                <a:uLnTx/>
                <a:uFillTx/>
                <a:latin typeface="Calibri"/>
                <a:ea typeface="+mn-ea"/>
                <a:cs typeface="+mn-cs"/>
              </a:rPr>
              <a:t>A Toi la Puissance, la gloire, la bénédiction et la magnificence éternellement, </a:t>
            </a:r>
            <a:r>
              <a:rPr kumimoji="0" lang="fr-FR" sz="2500" b="1" i="0" u="none" strike="noStrike" kern="1200" cap="none" spc="0" normalizeH="0" baseline="0" noProof="0" dirty="0">
                <a:ln>
                  <a:noFill/>
                </a:ln>
                <a:solidFill>
                  <a:srgbClr val="C00000"/>
                </a:solidFill>
                <a:effectLst/>
                <a:uLnTx/>
                <a:uFillTx/>
                <a:latin typeface="Calibri"/>
                <a:ea typeface="+mn-ea"/>
                <a:cs typeface="+mn-cs"/>
              </a:rPr>
              <a:t>Amen !</a:t>
            </a:r>
          </a:p>
        </p:txBody>
      </p:sp>
      <p:pic>
        <p:nvPicPr>
          <p:cNvPr id="5" name="Image 4">
            <a:extLst>
              <a:ext uri="{FF2B5EF4-FFF2-40B4-BE49-F238E27FC236}">
                <a16:creationId xmlns:a16="http://schemas.microsoft.com/office/drawing/2014/main" id="{20AB254F-53D8-44ED-9046-8698A40D52C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4787255" y="867795"/>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3486864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Rends-nous dignes de dire avec action de grâces : </a:t>
            </a:r>
          </a:p>
          <a:p>
            <a:pPr marL="0" indent="0" algn="just">
              <a:buNone/>
            </a:pPr>
            <a:endParaRPr lang="fr-FR" sz="3600" b="1" dirty="0">
              <a:latin typeface="Book Antiqua" panose="02040602050305030304" pitchFamily="18" charset="0"/>
            </a:endParaRP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Notre Père qui est au cieux…</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744072" y="1443841"/>
            <a:ext cx="5025751" cy="4339650"/>
          </a:xfrm>
          <a:prstGeom prst="rect">
            <a:avLst/>
          </a:prstGeom>
        </p:spPr>
        <p:txBody>
          <a:bodyPr wrap="square" anchor="ctr" anchorCtr="0">
            <a:spAutoFit/>
          </a:bodyPr>
          <a:lstStyle/>
          <a:p>
            <a:pPr algn="just" rtl="1"/>
            <a:r>
              <a:rPr lang="ar-AE" sz="4800" b="1" dirty="0">
                <a:latin typeface="Book Antiqua" panose="02040602050305030304" pitchFamily="18" charset="0"/>
              </a:rPr>
              <a:t>الله</a:t>
            </a:r>
            <a:r>
              <a:rPr lang="ar-EG" sz="4800" b="1" dirty="0">
                <a:latin typeface="Book Antiqua" panose="02040602050305030304" pitchFamily="18" charset="0"/>
              </a:rPr>
              <a:t>ُ</a:t>
            </a:r>
            <a:r>
              <a:rPr lang="ar-AE" sz="4800" b="1" dirty="0">
                <a:latin typeface="Book Antiqua" panose="02040602050305030304" pitchFamily="18" charset="0"/>
              </a:rPr>
              <a:t>م </a:t>
            </a:r>
            <a:r>
              <a:rPr lang="ar-EG" sz="4800" b="1" dirty="0">
                <a:latin typeface="Book Antiqua" panose="02040602050305030304" pitchFamily="18" charset="0"/>
              </a:rPr>
              <a:t>إ</a:t>
            </a:r>
            <a:r>
              <a:rPr lang="ar-AE" sz="4800" b="1" dirty="0">
                <a:latin typeface="Book Antiqua" panose="02040602050305030304" pitchFamily="18" charset="0"/>
              </a:rPr>
              <a:t>جعلنا مستحقين أن نقولَ بشكرٍ:</a:t>
            </a:r>
            <a:endParaRPr lang="fr-FR" sz="4800" b="1" dirty="0">
              <a:latin typeface="Book Antiqua" panose="02040602050305030304" pitchFamily="18" charset="0"/>
            </a:endParaRPr>
          </a:p>
          <a:p>
            <a:pPr algn="just" rtl="1"/>
            <a:endParaRPr lang="fr-FR" sz="2800" b="1" dirty="0">
              <a:latin typeface="Book Antiqua" panose="02040602050305030304" pitchFamily="18" charset="0"/>
            </a:endParaRPr>
          </a:p>
          <a:p>
            <a:pPr algn="just" rtl="1"/>
            <a:endParaRPr lang="fr-FR" sz="4800" b="1" dirty="0">
              <a:latin typeface="Book Antiqua" panose="02040602050305030304" pitchFamily="18" charset="0"/>
            </a:endParaRPr>
          </a:p>
          <a:p>
            <a:pPr algn="just" rtl="1"/>
            <a:r>
              <a:rPr lang="ar-AE" sz="4800" b="1" dirty="0">
                <a:latin typeface="Book Antiqua" panose="02040602050305030304" pitchFamily="18" charset="0"/>
              </a:rPr>
              <a:t> يا أبانا الذي في السموات...</a:t>
            </a:r>
          </a:p>
        </p:txBody>
      </p:sp>
    </p:spTree>
    <p:extLst>
      <p:ext uri="{BB962C8B-B14F-4D97-AF65-F5344CB8AC3E}">
        <p14:creationId xmlns:p14="http://schemas.microsoft.com/office/powerpoint/2010/main" val="3912492825"/>
      </p:ext>
    </p:extLst>
  </p:cSld>
  <p:clrMapOvr>
    <a:masterClrMapping/>
  </p:clrMapOvr>
</p:sld>
</file>

<file path=ppt/theme/theme1.xml><?xml version="1.0" encoding="utf-8"?>
<a:theme xmlns:a="http://schemas.openxmlformats.org/drawingml/2006/main" name="Thème Office">
  <a:themeElements>
    <a:clrScheme name="Personnalisé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0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hème Office">
  <a:themeElements>
    <a:clrScheme name="Personnalisé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07222825-62ea-40f3-96b5-5375c07996e2}" enabled="1" method="Privileged" siteId="{90c7a20a-f34b-40bf-bc48-b9253b6f5d20}" removed="0"/>
</clbl:labelList>
</file>

<file path=docProps/app.xml><?xml version="1.0" encoding="utf-8"?>
<Properties xmlns="http://schemas.openxmlformats.org/officeDocument/2006/extended-properties" xmlns:vt="http://schemas.openxmlformats.org/officeDocument/2006/docPropsVTypes">
  <TotalTime>6959</TotalTime>
  <Words>19352</Words>
  <Application>Microsoft Office PowerPoint</Application>
  <PresentationFormat>Grand écran</PresentationFormat>
  <Paragraphs>1717</Paragraphs>
  <Slides>207</Slides>
  <Notes>207</Notes>
  <HiddenSlides>7</HiddenSlides>
  <MMClips>0</MMClips>
  <ScaleCrop>false</ScaleCrop>
  <HeadingPairs>
    <vt:vector size="6" baseType="variant">
      <vt:variant>
        <vt:lpstr>Polices utilisées</vt:lpstr>
      </vt:variant>
      <vt:variant>
        <vt:i4>11</vt:i4>
      </vt:variant>
      <vt:variant>
        <vt:lpstr>Thème</vt:lpstr>
      </vt:variant>
      <vt:variant>
        <vt:i4>2</vt:i4>
      </vt:variant>
      <vt:variant>
        <vt:lpstr>Titres des diapositives</vt:lpstr>
      </vt:variant>
      <vt:variant>
        <vt:i4>207</vt:i4>
      </vt:variant>
    </vt:vector>
  </HeadingPairs>
  <TitlesOfParts>
    <vt:vector size="220" baseType="lpstr">
      <vt:lpstr>Book Antiqua</vt:lpstr>
      <vt:lpstr>Bookman Old Style</vt:lpstr>
      <vt:lpstr>Wingdings</vt:lpstr>
      <vt:lpstr>Athanasius</vt:lpstr>
      <vt:lpstr>Arial</vt:lpstr>
      <vt:lpstr>Times New Roman</vt:lpstr>
      <vt:lpstr>CS Avva Shenouda</vt:lpstr>
      <vt:lpstr>Avva_Marcos</vt:lpstr>
      <vt:lpstr>Castellar</vt:lpstr>
      <vt:lpstr>Calibri</vt:lpstr>
      <vt:lpstr>NewCaledoniaLTStd-SemiBd</vt:lpstr>
      <vt:lpstr>Thème Office</vt:lpstr>
      <vt:lpstr>1_Thème Office</vt:lpstr>
      <vt:lpstr>Présentation PowerPoint</vt:lpstr>
      <vt:lpstr>Présentation PowerPoint</vt:lpstr>
      <vt:lpstr>1ère Heure de la veille du jeudi Saint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3ème Heure de la veille du jeudi Saint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 6ème Heure de la veille du jeudi Saint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9ème Heure de la veille du jeudi Saint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11ème Heure de la veille du jeudi Saint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Eglise Archange Michel et Saint Georges</dc:creator>
  <cp:lastModifiedBy>KOLTA Joseph DTOF/DINFRA</cp:lastModifiedBy>
  <cp:revision>340</cp:revision>
  <dcterms:created xsi:type="dcterms:W3CDTF">2010-03-29T19:44:22Z</dcterms:created>
  <dcterms:modified xsi:type="dcterms:W3CDTF">2026-03-24T08:53:03Z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7222825-62ea-40f3-96b5-5375c07996e2_Enabled">
    <vt:lpwstr>true</vt:lpwstr>
  </property>
  <property fmtid="{D5CDD505-2E9C-101B-9397-08002B2CF9AE}" pid="3" name="MSIP_Label_07222825-62ea-40f3-96b5-5375c07996e2_SetDate">
    <vt:lpwstr>2022-04-12T20:21:39Z</vt:lpwstr>
  </property>
  <property fmtid="{D5CDD505-2E9C-101B-9397-08002B2CF9AE}" pid="4" name="MSIP_Label_07222825-62ea-40f3-96b5-5375c07996e2_Method">
    <vt:lpwstr>Privileged</vt:lpwstr>
  </property>
  <property fmtid="{D5CDD505-2E9C-101B-9397-08002B2CF9AE}" pid="5" name="MSIP_Label_07222825-62ea-40f3-96b5-5375c07996e2_Name">
    <vt:lpwstr>unrestricted_parent.2</vt:lpwstr>
  </property>
  <property fmtid="{D5CDD505-2E9C-101B-9397-08002B2CF9AE}" pid="6" name="MSIP_Label_07222825-62ea-40f3-96b5-5375c07996e2_SiteId">
    <vt:lpwstr>90c7a20a-f34b-40bf-bc48-b9253b6f5d20</vt:lpwstr>
  </property>
  <property fmtid="{D5CDD505-2E9C-101B-9397-08002B2CF9AE}" pid="7" name="MSIP_Label_07222825-62ea-40f3-96b5-5375c07996e2_ActionId">
    <vt:lpwstr>c8b775c2-a156-4b0d-9af6-af5a5729e595</vt:lpwstr>
  </property>
  <property fmtid="{D5CDD505-2E9C-101B-9397-08002B2CF9AE}" pid="8" name="MSIP_Label_07222825-62ea-40f3-96b5-5375c07996e2_ContentBits">
    <vt:lpwstr>0</vt:lpwstr>
  </property>
</Properties>
</file>